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1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4" r:id="rId26"/>
    <p:sldId id="285" r:id="rId27"/>
    <p:sldId id="287" r:id="rId28"/>
    <p:sldId id="289" r:id="rId29"/>
    <p:sldId id="333" r:id="rId30"/>
    <p:sldId id="334" r:id="rId31"/>
    <p:sldId id="335" r:id="rId32"/>
    <p:sldId id="290" r:id="rId33"/>
    <p:sldId id="291" r:id="rId34"/>
    <p:sldId id="324" r:id="rId35"/>
    <p:sldId id="325" r:id="rId36"/>
    <p:sldId id="326" r:id="rId37"/>
    <p:sldId id="329" r:id="rId38"/>
    <p:sldId id="330" r:id="rId39"/>
    <p:sldId id="331" r:id="rId40"/>
    <p:sldId id="332" r:id="rId41"/>
    <p:sldId id="293" r:id="rId42"/>
    <p:sldId id="294" r:id="rId43"/>
    <p:sldId id="295" r:id="rId44"/>
    <p:sldId id="296" r:id="rId45"/>
    <p:sldId id="297" r:id="rId46"/>
    <p:sldId id="299" r:id="rId47"/>
    <p:sldId id="300" r:id="rId48"/>
    <p:sldId id="312" r:id="rId49"/>
    <p:sldId id="327" r:id="rId50"/>
    <p:sldId id="301" r:id="rId51"/>
    <p:sldId id="304" r:id="rId52"/>
    <p:sldId id="302" r:id="rId53"/>
    <p:sldId id="308" r:id="rId54"/>
    <p:sldId id="313" r:id="rId55"/>
    <p:sldId id="314" r:id="rId56"/>
    <p:sldId id="378" r:id="rId57"/>
    <p:sldId id="380" r:id="rId58"/>
    <p:sldId id="318" r:id="rId59"/>
    <p:sldId id="319" r:id="rId60"/>
    <p:sldId id="320" r:id="rId61"/>
    <p:sldId id="321" r:id="rId62"/>
    <p:sldId id="381" r:id="rId63"/>
    <p:sldId id="336" r:id="rId64"/>
    <p:sldId id="337" r:id="rId65"/>
    <p:sldId id="338" r:id="rId66"/>
    <p:sldId id="382" r:id="rId67"/>
    <p:sldId id="383" r:id="rId68"/>
    <p:sldId id="340" r:id="rId69"/>
    <p:sldId id="341" r:id="rId70"/>
    <p:sldId id="342" r:id="rId71"/>
    <p:sldId id="343" r:id="rId72"/>
    <p:sldId id="345" r:id="rId73"/>
    <p:sldId id="346" r:id="rId74"/>
    <p:sldId id="347" r:id="rId75"/>
    <p:sldId id="348" r:id="rId76"/>
    <p:sldId id="349" r:id="rId77"/>
    <p:sldId id="352" r:id="rId78"/>
    <p:sldId id="353" r:id="rId79"/>
    <p:sldId id="354" r:id="rId80"/>
    <p:sldId id="357" r:id="rId81"/>
    <p:sldId id="358" r:id="rId82"/>
    <p:sldId id="360" r:id="rId83"/>
    <p:sldId id="361" r:id="rId84"/>
    <p:sldId id="362" r:id="rId85"/>
    <p:sldId id="365" r:id="rId86"/>
    <p:sldId id="366" r:id="rId87"/>
    <p:sldId id="367" r:id="rId88"/>
    <p:sldId id="369" r:id="rId89"/>
    <p:sldId id="371" r:id="rId90"/>
    <p:sldId id="373" r:id="rId91"/>
    <p:sldId id="387" r:id="rId92"/>
    <p:sldId id="385" r:id="rId93"/>
    <p:sldId id="386" r:id="rId94"/>
    <p:sldId id="388" r:id="rId95"/>
    <p:sldId id="374" r:id="rId96"/>
    <p:sldId id="375" r:id="rId97"/>
    <p:sldId id="376" r:id="rId98"/>
    <p:sldId id="384" r:id="rId99"/>
    <p:sldId id="377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2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6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1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0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1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4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3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3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3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D93C8-E897-4C3C-8B9C-51C5720AC36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9694F-6063-48D3-BB8C-3D1B05FF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8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4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Skippy structural parts overview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1-4 </a:t>
            </a:r>
            <a:r>
              <a:rPr lang="en-US" dirty="0" err="1"/>
              <a:t>feets</a:t>
            </a:r>
            <a:r>
              <a:rPr lang="en-US" dirty="0"/>
              <a:t> (3 transverse bar for lamp)</a:t>
            </a:r>
          </a:p>
          <a:p>
            <a:r>
              <a:rPr lang="en-US" dirty="0"/>
              <a:t>5 &amp; 7 back and front</a:t>
            </a:r>
          </a:p>
          <a:p>
            <a:r>
              <a:rPr lang="en-US" dirty="0"/>
              <a:t>6 &amp; 8 left and right sides</a:t>
            </a:r>
          </a:p>
          <a:p>
            <a:r>
              <a:rPr lang="en-US" dirty="0"/>
              <a:t>9-11 camera arch</a:t>
            </a:r>
          </a:p>
          <a:p>
            <a:r>
              <a:rPr lang="en-US" dirty="0"/>
              <a:t>12-15 camera holder frame</a:t>
            </a:r>
          </a:p>
          <a:p>
            <a:r>
              <a:rPr lang="en-US" dirty="0"/>
              <a:t>16 camera plate</a:t>
            </a:r>
          </a:p>
          <a:p>
            <a:r>
              <a:rPr lang="en-US" dirty="0"/>
              <a:t>17 main plate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349042" y="5408762"/>
            <a:ext cx="172528" cy="56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292197" y="5376533"/>
            <a:ext cx="172528" cy="56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834113" y="5244262"/>
            <a:ext cx="218536" cy="643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496909" y="4658264"/>
            <a:ext cx="958970" cy="39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537940" y="3053751"/>
            <a:ext cx="1917939" cy="99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78415" y="5251033"/>
            <a:ext cx="493323" cy="68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740770" y="5128404"/>
            <a:ext cx="298419" cy="9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372086" y="5304017"/>
            <a:ext cx="164530" cy="665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87762" y="878996"/>
            <a:ext cx="423325" cy="103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39487" y="878996"/>
            <a:ext cx="672230" cy="149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214074" y="5892679"/>
            <a:ext cx="2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33446" y="5911019"/>
            <a:ext cx="2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430958" y="4463235"/>
            <a:ext cx="2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708221" y="5861050"/>
            <a:ext cx="232075" cy="38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87405" y="5954083"/>
            <a:ext cx="27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30958" y="2843456"/>
            <a:ext cx="2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18773" y="5964349"/>
            <a:ext cx="2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98434" y="6004822"/>
            <a:ext cx="2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21790" y="563879"/>
            <a:ext cx="48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59494" y="541893"/>
            <a:ext cx="42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261080" y="4453600"/>
            <a:ext cx="969184" cy="151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87150" y="5911019"/>
            <a:ext cx="45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9001591" y="1393622"/>
            <a:ext cx="2454288" cy="222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433983" y="1070456"/>
            <a:ext cx="60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12-15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071738" y="878996"/>
            <a:ext cx="1967451" cy="224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998545" y="4658264"/>
            <a:ext cx="1523025" cy="19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908840" y="563879"/>
            <a:ext cx="44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20589" y="4696604"/>
            <a:ext cx="46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30598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corners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8" t="46458" r="23854" b="32099"/>
          <a:stretch/>
        </p:blipFill>
        <p:spPr>
          <a:xfrm>
            <a:off x="5663681" y="2351314"/>
            <a:ext cx="5619364" cy="215537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Please note that there are two different kind of 90° fasteners: the </a:t>
            </a:r>
            <a:r>
              <a:rPr lang="en-US" dirty="0" err="1"/>
              <a:t>metalic</a:t>
            </a:r>
            <a:r>
              <a:rPr lang="en-US" dirty="0"/>
              <a:t> ones have small tabs that fit into the grooves of the </a:t>
            </a:r>
            <a:r>
              <a:rPr lang="en-US" dirty="0" err="1"/>
              <a:t>aluminium</a:t>
            </a:r>
            <a:r>
              <a:rPr lang="en-US" dirty="0"/>
              <a:t> profiles and the black are smooth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2B138A-0717-45D5-2AF5-1D01EA446254}"/>
              </a:ext>
            </a:extLst>
          </p:cNvPr>
          <p:cNvSpPr/>
          <p:nvPr/>
        </p:nvSpPr>
        <p:spPr>
          <a:xfrm>
            <a:off x="7707086" y="3429000"/>
            <a:ext cx="307910" cy="2472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873CFF-3D35-6D41-9B26-56E89AA34191}"/>
              </a:ext>
            </a:extLst>
          </p:cNvPr>
          <p:cNvSpPr/>
          <p:nvPr/>
        </p:nvSpPr>
        <p:spPr>
          <a:xfrm>
            <a:off x="7707086" y="3839563"/>
            <a:ext cx="307910" cy="2472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720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Fastener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24539" r="6098" b="19941"/>
          <a:stretch/>
        </p:blipFill>
        <p:spPr>
          <a:xfrm>
            <a:off x="5477068" y="1931437"/>
            <a:ext cx="6170593" cy="295780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 M5 *8mm  and metallic fasteners on frame piece 5 and 7 as shown on picture</a:t>
            </a:r>
          </a:p>
          <a:p>
            <a:r>
              <a:rPr lang="en-US" dirty="0"/>
              <a:t>Only mount them but do not tighten the screws so that the fasteners can still move freely</a:t>
            </a:r>
          </a:p>
        </p:txBody>
      </p:sp>
    </p:spTree>
    <p:extLst>
      <p:ext uri="{BB962C8B-B14F-4D97-AF65-F5344CB8AC3E}">
        <p14:creationId xmlns:p14="http://schemas.microsoft.com/office/powerpoint/2010/main" val="132066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frame base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34111" r="2508" b="35640"/>
          <a:stretch/>
        </p:blipFill>
        <p:spPr>
          <a:xfrm>
            <a:off x="4786293" y="2584579"/>
            <a:ext cx="7070684" cy="168884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 more M5*8mm screws to  assemble frame as shown</a:t>
            </a:r>
          </a:p>
        </p:txBody>
      </p:sp>
    </p:spTree>
    <p:extLst>
      <p:ext uri="{BB962C8B-B14F-4D97-AF65-F5344CB8AC3E}">
        <p14:creationId xmlns:p14="http://schemas.microsoft.com/office/powerpoint/2010/main" val="79727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frame base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40047" r="5237" b="16876"/>
          <a:stretch/>
        </p:blipFill>
        <p:spPr>
          <a:xfrm>
            <a:off x="4959253" y="2612571"/>
            <a:ext cx="7113934" cy="249127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Once all elements of the frame are in place make sure the frame is flat and tighten the screws well</a:t>
            </a:r>
          </a:p>
        </p:txBody>
      </p:sp>
    </p:spTree>
    <p:extLst>
      <p:ext uri="{BB962C8B-B14F-4D97-AF65-F5344CB8AC3E}">
        <p14:creationId xmlns:p14="http://schemas.microsoft.com/office/powerpoint/2010/main" val="3761900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 frame base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" t="21792" r="7916" b="25781"/>
          <a:stretch/>
        </p:blipFill>
        <p:spPr>
          <a:xfrm>
            <a:off x="5626358" y="2006082"/>
            <a:ext cx="6037937" cy="284583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how the frame should look from the top</a:t>
            </a:r>
          </a:p>
          <a:p>
            <a:r>
              <a:rPr lang="en-US" dirty="0"/>
              <a:t>Note that is should be flat and sit well on the table</a:t>
            </a:r>
          </a:p>
          <a:p>
            <a:r>
              <a:rPr lang="en-US" dirty="0"/>
              <a:t>If not flat loosen the screws press down on the table and tighten the screws again</a:t>
            </a:r>
          </a:p>
        </p:txBody>
      </p:sp>
    </p:spTree>
    <p:extLst>
      <p:ext uri="{BB962C8B-B14F-4D97-AF65-F5344CB8AC3E}">
        <p14:creationId xmlns:p14="http://schemas.microsoft.com/office/powerpoint/2010/main" val="152472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Feets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36983" r="2508" b="6347"/>
          <a:stretch/>
        </p:blipFill>
        <p:spPr>
          <a:xfrm>
            <a:off x="4772025" y="1861457"/>
            <a:ext cx="7006280" cy="313508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Flip the frame over so that the rails  are now at the bottom</a:t>
            </a:r>
          </a:p>
          <a:p>
            <a:r>
              <a:rPr lang="en-US" dirty="0"/>
              <a:t>Add  the </a:t>
            </a:r>
            <a:r>
              <a:rPr lang="en-US" dirty="0" err="1"/>
              <a:t>feets</a:t>
            </a:r>
            <a:r>
              <a:rPr lang="en-US" dirty="0"/>
              <a:t> as shown and add all the required nuts</a:t>
            </a:r>
          </a:p>
          <a:p>
            <a:r>
              <a:rPr lang="en-US" dirty="0"/>
              <a:t>Note that the two highlighted nuts are M3 the rest are M5</a:t>
            </a:r>
          </a:p>
          <a:p>
            <a:r>
              <a:rPr lang="en-US" dirty="0"/>
              <a:t>Notice the M5 nuts in the bottom grove of the sidewalls (arrows) as well as the corresponding nuts in the feet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5D5567-C9A0-BE45-F3B7-1AC42FCA0FF8}"/>
              </a:ext>
            </a:extLst>
          </p:cNvPr>
          <p:cNvSpPr/>
          <p:nvPr/>
        </p:nvSpPr>
        <p:spPr>
          <a:xfrm>
            <a:off x="5598367" y="2164702"/>
            <a:ext cx="261257" cy="2705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99894C-DBD0-05B2-8B95-DADDE544DEAA}"/>
              </a:ext>
            </a:extLst>
          </p:cNvPr>
          <p:cNvSpPr/>
          <p:nvPr/>
        </p:nvSpPr>
        <p:spPr>
          <a:xfrm>
            <a:off x="7700865" y="2164702"/>
            <a:ext cx="261257" cy="2705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F5E337-967B-027F-F8AB-21095FFB95A2}"/>
              </a:ext>
            </a:extLst>
          </p:cNvPr>
          <p:cNvCxnSpPr>
            <a:cxnSpLocks/>
          </p:cNvCxnSpPr>
          <p:nvPr/>
        </p:nvCxnSpPr>
        <p:spPr>
          <a:xfrm flipV="1">
            <a:off x="7212564" y="4548195"/>
            <a:ext cx="0" cy="4483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84F6FB-7A42-EF21-9051-9C60545717D2}"/>
              </a:ext>
            </a:extLst>
          </p:cNvPr>
          <p:cNvCxnSpPr>
            <a:cxnSpLocks/>
          </p:cNvCxnSpPr>
          <p:nvPr/>
        </p:nvCxnSpPr>
        <p:spPr>
          <a:xfrm flipV="1">
            <a:off x="5162939" y="4616620"/>
            <a:ext cx="0" cy="4483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E2F499-9F00-A102-D738-589A8FC6ED75}"/>
              </a:ext>
            </a:extLst>
          </p:cNvPr>
          <p:cNvCxnSpPr>
            <a:cxnSpLocks/>
          </p:cNvCxnSpPr>
          <p:nvPr/>
        </p:nvCxnSpPr>
        <p:spPr>
          <a:xfrm flipV="1">
            <a:off x="9081797" y="4392446"/>
            <a:ext cx="0" cy="4483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D9E063-0A20-9B0B-5701-C33C9B782D09}"/>
              </a:ext>
            </a:extLst>
          </p:cNvPr>
          <p:cNvCxnSpPr>
            <a:cxnSpLocks/>
          </p:cNvCxnSpPr>
          <p:nvPr/>
        </p:nvCxnSpPr>
        <p:spPr>
          <a:xfrm flipV="1">
            <a:off x="11237168" y="4392446"/>
            <a:ext cx="0" cy="4483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0028E9-7DDB-7317-1180-0397262404A7}"/>
              </a:ext>
            </a:extLst>
          </p:cNvPr>
          <p:cNvCxnSpPr>
            <a:cxnSpLocks/>
          </p:cNvCxnSpPr>
          <p:nvPr/>
        </p:nvCxnSpPr>
        <p:spPr>
          <a:xfrm flipV="1">
            <a:off x="6403911" y="2057400"/>
            <a:ext cx="0" cy="4483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29DE5A-E682-2B15-37E2-A1F17236CCE8}"/>
              </a:ext>
            </a:extLst>
          </p:cNvPr>
          <p:cNvCxnSpPr>
            <a:cxnSpLocks/>
          </p:cNvCxnSpPr>
          <p:nvPr/>
        </p:nvCxnSpPr>
        <p:spPr>
          <a:xfrm flipV="1">
            <a:off x="8021215" y="2057400"/>
            <a:ext cx="0" cy="4483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0095F1-8D0E-85F6-9486-92D11EA3A693}"/>
              </a:ext>
            </a:extLst>
          </p:cNvPr>
          <p:cNvCxnSpPr>
            <a:cxnSpLocks/>
          </p:cNvCxnSpPr>
          <p:nvPr/>
        </p:nvCxnSpPr>
        <p:spPr>
          <a:xfrm flipV="1">
            <a:off x="9983755" y="2057400"/>
            <a:ext cx="0" cy="4483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DF52E3-113F-744A-C7DE-771A247F101E}"/>
              </a:ext>
            </a:extLst>
          </p:cNvPr>
          <p:cNvCxnSpPr>
            <a:cxnSpLocks/>
          </p:cNvCxnSpPr>
          <p:nvPr/>
        </p:nvCxnSpPr>
        <p:spPr>
          <a:xfrm flipV="1">
            <a:off x="8913845" y="2057400"/>
            <a:ext cx="0" cy="4483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50C1EA-27F9-86E7-EF44-6B6CE8A1FE14}"/>
              </a:ext>
            </a:extLst>
          </p:cNvPr>
          <p:cNvCxnSpPr/>
          <p:nvPr/>
        </p:nvCxnSpPr>
        <p:spPr>
          <a:xfrm>
            <a:off x="5290457" y="4548195"/>
            <a:ext cx="5691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733622-FE40-55B8-8D42-DBDD612E1726}"/>
              </a:ext>
            </a:extLst>
          </p:cNvPr>
          <p:cNvCxnSpPr/>
          <p:nvPr/>
        </p:nvCxnSpPr>
        <p:spPr>
          <a:xfrm>
            <a:off x="5710334" y="1966726"/>
            <a:ext cx="5691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6AF510-C865-5C7E-483F-E29E3E1953DC}"/>
              </a:ext>
            </a:extLst>
          </p:cNvPr>
          <p:cNvCxnSpPr/>
          <p:nvPr/>
        </p:nvCxnSpPr>
        <p:spPr>
          <a:xfrm>
            <a:off x="7343191" y="4392446"/>
            <a:ext cx="5691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A5CF82-F0A2-E515-9BB2-73D2788D74D2}"/>
              </a:ext>
            </a:extLst>
          </p:cNvPr>
          <p:cNvCxnSpPr/>
          <p:nvPr/>
        </p:nvCxnSpPr>
        <p:spPr>
          <a:xfrm>
            <a:off x="7343191" y="1980243"/>
            <a:ext cx="5691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4A1717-51EC-F9F1-C8BC-D36DB9A475B1}"/>
              </a:ext>
            </a:extLst>
          </p:cNvPr>
          <p:cNvCxnSpPr/>
          <p:nvPr/>
        </p:nvCxnSpPr>
        <p:spPr>
          <a:xfrm>
            <a:off x="10061510" y="1980243"/>
            <a:ext cx="5691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0C4E32-87C8-8464-AB2A-A609F660808B}"/>
              </a:ext>
            </a:extLst>
          </p:cNvPr>
          <p:cNvCxnSpPr/>
          <p:nvPr/>
        </p:nvCxnSpPr>
        <p:spPr>
          <a:xfrm>
            <a:off x="10531151" y="4392446"/>
            <a:ext cx="5691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D36B08-0585-8DA2-45EF-5DEBD24E92FC}"/>
              </a:ext>
            </a:extLst>
          </p:cNvPr>
          <p:cNvCxnSpPr>
            <a:cxnSpLocks/>
          </p:cNvCxnSpPr>
          <p:nvPr/>
        </p:nvCxnSpPr>
        <p:spPr>
          <a:xfrm>
            <a:off x="8506764" y="4392446"/>
            <a:ext cx="394995" cy="33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573BDC-D632-B27A-0DD7-2F9EF04F7AD2}"/>
              </a:ext>
            </a:extLst>
          </p:cNvPr>
          <p:cNvCxnSpPr>
            <a:cxnSpLocks/>
          </p:cNvCxnSpPr>
          <p:nvPr/>
        </p:nvCxnSpPr>
        <p:spPr>
          <a:xfrm flipH="1">
            <a:off x="8653298" y="1980243"/>
            <a:ext cx="41641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01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</a:t>
            </a:r>
            <a:r>
              <a:rPr lang="en-US" dirty="0" err="1"/>
              <a:t>feets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27985" r="2508" b="32193"/>
          <a:stretch/>
        </p:blipFill>
        <p:spPr>
          <a:xfrm>
            <a:off x="5183188" y="2351314"/>
            <a:ext cx="6765680" cy="21273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Flip prepared feet over and fasten to base frame with black metal corners and M5*8mm screws</a:t>
            </a:r>
          </a:p>
          <a:p>
            <a:r>
              <a:rPr lang="en-US" dirty="0"/>
              <a:t>Distance from left should be 4cm,21cm,44cm and 80cm respectively for the feet</a:t>
            </a:r>
          </a:p>
          <a:p>
            <a:r>
              <a:rPr lang="en-US" dirty="0"/>
              <a:t>Add rubberized stickers to feet as required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1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Frame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Flip the frame over and this is how it should look from inside.</a:t>
            </a:r>
          </a:p>
          <a:p>
            <a:r>
              <a:rPr lang="en-US" dirty="0"/>
              <a:t>Insert 3d printed spacers between foot and rail for the first and last foot (arrow)</a:t>
            </a:r>
          </a:p>
          <a:p>
            <a:r>
              <a:rPr lang="en-US" dirty="0"/>
              <a:t>adjust rail height so that the rails rest on the spacer at the front and back and tighten</a:t>
            </a:r>
          </a:p>
          <a:p>
            <a:r>
              <a:rPr lang="en-US" dirty="0"/>
              <a:t>Do this for both rails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B46C5A-5011-E839-02AC-99B4D2B8A2D4}"/>
              </a:ext>
            </a:extLst>
          </p:cNvPr>
          <p:cNvCxnSpPr/>
          <p:nvPr/>
        </p:nvCxnSpPr>
        <p:spPr>
          <a:xfrm flipV="1">
            <a:off x="7220197" y="1116281"/>
            <a:ext cx="0" cy="38001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30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15779"/>
          <a:stretch/>
        </p:blipFill>
        <p:spPr>
          <a:xfrm>
            <a:off x="5183188" y="987425"/>
            <a:ext cx="6172200" cy="525305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power supply has 2 holes for mounting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4ABC26-B973-8F42-7360-8468742CE129}"/>
              </a:ext>
            </a:extLst>
          </p:cNvPr>
          <p:cNvCxnSpPr>
            <a:cxnSpLocks/>
          </p:cNvCxnSpPr>
          <p:nvPr/>
        </p:nvCxnSpPr>
        <p:spPr>
          <a:xfrm>
            <a:off x="6739246" y="1355271"/>
            <a:ext cx="201881" cy="431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DE3255-4E82-C9CF-C3E6-094713FEBF2B}"/>
              </a:ext>
            </a:extLst>
          </p:cNvPr>
          <p:cNvCxnSpPr>
            <a:cxnSpLocks/>
          </p:cNvCxnSpPr>
          <p:nvPr/>
        </p:nvCxnSpPr>
        <p:spPr>
          <a:xfrm flipH="1" flipV="1">
            <a:off x="8680862" y="5937662"/>
            <a:ext cx="211776" cy="412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8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4" t="27985" r="49462" b="32671"/>
          <a:stretch/>
        </p:blipFill>
        <p:spPr>
          <a:xfrm>
            <a:off x="8808679" y="2050129"/>
            <a:ext cx="2667974" cy="27551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 2 m3*6mm screws to secure the power supply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5" t="39522" r="32930" b="20409"/>
          <a:stretch/>
        </p:blipFill>
        <p:spPr>
          <a:xfrm>
            <a:off x="5234473" y="2057400"/>
            <a:ext cx="3405674" cy="27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4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components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t="18649" r="13270" b="26505"/>
          <a:stretch/>
        </p:blipFill>
        <p:spPr>
          <a:xfrm rot="10800000">
            <a:off x="5257799" y="1872759"/>
            <a:ext cx="6714473" cy="327953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1-4 feet elements</a:t>
            </a:r>
          </a:p>
          <a:p>
            <a:r>
              <a:rPr lang="en-US" dirty="0"/>
              <a:t>5+7 sidewalls</a:t>
            </a:r>
          </a:p>
          <a:p>
            <a:r>
              <a:rPr lang="en-US" dirty="0"/>
              <a:t>6+8 front and back</a:t>
            </a:r>
          </a:p>
        </p:txBody>
      </p:sp>
    </p:spTree>
    <p:extLst>
      <p:ext uri="{BB962C8B-B14F-4D97-AF65-F5344CB8AC3E}">
        <p14:creationId xmlns:p14="http://schemas.microsoft.com/office/powerpoint/2010/main" val="3478201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Printed parts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where some of the printed parts go</a:t>
            </a:r>
          </a:p>
        </p:txBody>
      </p:sp>
    </p:spTree>
    <p:extLst>
      <p:ext uri="{BB962C8B-B14F-4D97-AF65-F5344CB8AC3E}">
        <p14:creationId xmlns:p14="http://schemas.microsoft.com/office/powerpoint/2010/main" val="4036156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Printed parts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Secure the 3d printed holder for the power electronics and the Arduino with 4 M5*8mm screws each</a:t>
            </a:r>
          </a:p>
        </p:txBody>
      </p:sp>
    </p:spTree>
    <p:extLst>
      <p:ext uri="{BB962C8B-B14F-4D97-AF65-F5344CB8AC3E}">
        <p14:creationId xmlns:p14="http://schemas.microsoft.com/office/powerpoint/2010/main" val="3387795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main axis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Insert/screw 2 m3*8mm screws as shown</a:t>
            </a:r>
          </a:p>
        </p:txBody>
      </p:sp>
    </p:spTree>
    <p:extLst>
      <p:ext uri="{BB962C8B-B14F-4D97-AF65-F5344CB8AC3E}">
        <p14:creationId xmlns:p14="http://schemas.microsoft.com/office/powerpoint/2010/main" val="153061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main axis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aluminium</a:t>
            </a:r>
            <a:r>
              <a:rPr lang="en-US" dirty="0"/>
              <a:t> coupler and tighten </a:t>
            </a:r>
            <a:r>
              <a:rPr lang="en-US" dirty="0" err="1"/>
              <a:t>inbus</a:t>
            </a:r>
            <a:r>
              <a:rPr lang="en-US" dirty="0"/>
              <a:t> screw. Make sure one screw tightens down on the </a:t>
            </a:r>
            <a:r>
              <a:rPr lang="en-US" dirty="0" err="1"/>
              <a:t>flatened</a:t>
            </a:r>
            <a:r>
              <a:rPr lang="en-US" dirty="0"/>
              <a:t> end of the stepper shaft</a:t>
            </a:r>
          </a:p>
          <a:p>
            <a:r>
              <a:rPr lang="en-US" dirty="0"/>
              <a:t>Attach the stepper to the holder and tighten the M3 screws</a:t>
            </a:r>
          </a:p>
          <a:p>
            <a:r>
              <a:rPr lang="en-US" dirty="0"/>
              <a:t>Make sure the cable comes out sideways as depicted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71E323-9A67-ACE4-6FE6-605F287ED332}"/>
              </a:ext>
            </a:extLst>
          </p:cNvPr>
          <p:cNvSpPr/>
          <p:nvPr/>
        </p:nvSpPr>
        <p:spPr>
          <a:xfrm>
            <a:off x="8761445" y="3429000"/>
            <a:ext cx="401216" cy="42454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302097-806A-85FD-1C7C-C248265E6356}"/>
              </a:ext>
            </a:extLst>
          </p:cNvPr>
          <p:cNvCxnSpPr>
            <a:cxnSpLocks/>
          </p:cNvCxnSpPr>
          <p:nvPr/>
        </p:nvCxnSpPr>
        <p:spPr>
          <a:xfrm>
            <a:off x="9222037" y="2814452"/>
            <a:ext cx="0" cy="48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25CECD-50C7-1F20-72A1-659227FC7869}"/>
              </a:ext>
            </a:extLst>
          </p:cNvPr>
          <p:cNvCxnSpPr>
            <a:cxnSpLocks/>
          </p:cNvCxnSpPr>
          <p:nvPr/>
        </p:nvCxnSpPr>
        <p:spPr>
          <a:xfrm flipV="1">
            <a:off x="9244656" y="4047505"/>
            <a:ext cx="0" cy="566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90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main axis stepper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r="29041"/>
          <a:stretch/>
        </p:blipFill>
        <p:spPr>
          <a:xfrm>
            <a:off x="4836368" y="866223"/>
            <a:ext cx="2687216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Make sure the holder is more or less centered (17.5 cm from border) and screw lightly down with two M5*8mm screws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9" t="35510" r="1430"/>
          <a:stretch/>
        </p:blipFill>
        <p:spPr>
          <a:xfrm>
            <a:off x="7355633" y="1613385"/>
            <a:ext cx="4477219" cy="33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11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electronics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t="16498" r="7247" b="3859"/>
          <a:stretch/>
        </p:blipFill>
        <p:spPr>
          <a:xfrm>
            <a:off x="5990252" y="1791478"/>
            <a:ext cx="5057193" cy="388153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Unpack Arduino shield and 3 driver stepper driver board</a:t>
            </a:r>
          </a:p>
        </p:txBody>
      </p:sp>
    </p:spTree>
    <p:extLst>
      <p:ext uri="{BB962C8B-B14F-4D97-AF65-F5344CB8AC3E}">
        <p14:creationId xmlns:p14="http://schemas.microsoft.com/office/powerpoint/2010/main" val="1391037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electronic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1" t="30857" r="13996" b="14388"/>
          <a:stretch/>
        </p:blipFill>
        <p:spPr>
          <a:xfrm>
            <a:off x="6704660" y="924051"/>
            <a:ext cx="3986760" cy="270555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Depending on used stepper driver stick cooler on the driver board</a:t>
            </a:r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72988C82-FEFF-A224-3123-B1F21C42DD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10563" r="13996" b="25875"/>
          <a:stretch/>
        </p:blipFill>
        <p:spPr>
          <a:xfrm>
            <a:off x="6704660" y="3629608"/>
            <a:ext cx="3986761" cy="26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electronic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2" t="20391" r="10888" b="13355"/>
          <a:stretch/>
        </p:blipFill>
        <p:spPr>
          <a:xfrm>
            <a:off x="6096000" y="708355"/>
            <a:ext cx="4586154" cy="288978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Insert driver board into Arduino shield make sure the polarity is correct (compare writing on both boards)</a:t>
            </a:r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295BC1F2-3B9F-3BC2-7291-A446696109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13746" r="2508" b="23128"/>
          <a:stretch/>
        </p:blipFill>
        <p:spPr>
          <a:xfrm>
            <a:off x="6096000" y="3598144"/>
            <a:ext cx="458615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52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electronic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Insert Arduino shield on Arduino and plug in plastic holder</a:t>
            </a:r>
          </a:p>
        </p:txBody>
      </p:sp>
    </p:spTree>
    <p:extLst>
      <p:ext uri="{BB962C8B-B14F-4D97-AF65-F5344CB8AC3E}">
        <p14:creationId xmlns:p14="http://schemas.microsoft.com/office/powerpoint/2010/main" val="3892801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</a:t>
            </a:r>
            <a:r>
              <a:rPr lang="en-US" dirty="0" err="1"/>
              <a:t>endswitches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3" t="30481" r="27060" b="10300"/>
          <a:stretch/>
        </p:blipFill>
        <p:spPr>
          <a:xfrm>
            <a:off x="7147248" y="992187"/>
            <a:ext cx="3629641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Unpack 2 </a:t>
            </a:r>
            <a:r>
              <a:rPr lang="en-US" dirty="0" err="1"/>
              <a:t>endswitches</a:t>
            </a:r>
            <a:r>
              <a:rPr lang="en-US" dirty="0"/>
              <a:t> and prepare  the corresponding printed parts</a:t>
            </a:r>
          </a:p>
        </p:txBody>
      </p:sp>
    </p:spTree>
    <p:extLst>
      <p:ext uri="{BB962C8B-B14F-4D97-AF65-F5344CB8AC3E}">
        <p14:creationId xmlns:p14="http://schemas.microsoft.com/office/powerpoint/2010/main" val="24731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and back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t="-434" r="17552" b="2826"/>
          <a:stretch/>
        </p:blipFill>
        <p:spPr>
          <a:xfrm rot="16200000">
            <a:off x="6697152" y="-49528"/>
            <a:ext cx="3515642" cy="695705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Rails position and nuts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13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</a:t>
            </a:r>
            <a:r>
              <a:rPr lang="en-US" dirty="0" err="1"/>
              <a:t>endswitches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3" t="51754" r="2620" b="23003"/>
          <a:stretch/>
        </p:blipFill>
        <p:spPr>
          <a:xfrm>
            <a:off x="6690867" y="1828800"/>
            <a:ext cx="4459249" cy="16002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Often the pins are very long and needs to be trimmed down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5" t="54603" r="6715" b="11111"/>
          <a:stretch/>
        </p:blipFill>
        <p:spPr>
          <a:xfrm>
            <a:off x="6689685" y="3447660"/>
            <a:ext cx="4459249" cy="152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80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</a:t>
            </a:r>
            <a:r>
              <a:rPr lang="en-US" dirty="0" err="1"/>
              <a:t>endswitches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5" t="39854" r="18303" b="3859"/>
          <a:stretch/>
        </p:blipFill>
        <p:spPr>
          <a:xfrm>
            <a:off x="6708709" y="2057400"/>
            <a:ext cx="4320074" cy="27432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Insert switches into printed parts</a:t>
            </a:r>
          </a:p>
          <a:p>
            <a:r>
              <a:rPr lang="en-US" dirty="0"/>
              <a:t>insert a M3*8mm screw into the part hole</a:t>
            </a:r>
          </a:p>
        </p:txBody>
      </p:sp>
    </p:spTree>
    <p:extLst>
      <p:ext uri="{BB962C8B-B14F-4D97-AF65-F5344CB8AC3E}">
        <p14:creationId xmlns:p14="http://schemas.microsoft.com/office/powerpoint/2010/main" val="29472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</a:t>
            </a:r>
            <a:r>
              <a:rPr lang="en-US" dirty="0" err="1"/>
              <a:t>endswitch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Insert </a:t>
            </a:r>
            <a:r>
              <a:rPr lang="en-US" dirty="0" err="1"/>
              <a:t>endswitch</a:t>
            </a:r>
            <a:r>
              <a:rPr lang="en-US" dirty="0"/>
              <a:t> into rail and tighten screw to fasten </a:t>
            </a:r>
          </a:p>
        </p:txBody>
      </p:sp>
    </p:spTree>
    <p:extLst>
      <p:ext uri="{BB962C8B-B14F-4D97-AF65-F5344CB8AC3E}">
        <p14:creationId xmlns:p14="http://schemas.microsoft.com/office/powerpoint/2010/main" val="2739933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</a:t>
            </a:r>
            <a:r>
              <a:rPr lang="en-US" dirty="0" err="1"/>
              <a:t>endswitch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20187" r="2508" b="26815"/>
          <a:stretch/>
        </p:blipFill>
        <p:spPr>
          <a:xfrm>
            <a:off x="5180012" y="846117"/>
            <a:ext cx="6172200" cy="258288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Wedge </a:t>
            </a:r>
            <a:r>
              <a:rPr lang="en-US" dirty="0" err="1"/>
              <a:t>endswitch</a:t>
            </a:r>
            <a:r>
              <a:rPr lang="en-US" dirty="0"/>
              <a:t> behind the rail and use a M3*8mm screw to tighten</a:t>
            </a:r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9097245C-107C-583F-BC12-924CFDDAB2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23744" r="2508" b="18629"/>
          <a:stretch/>
        </p:blipFill>
        <p:spPr>
          <a:xfrm>
            <a:off x="5180012" y="3429000"/>
            <a:ext cx="6172200" cy="2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2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</a:t>
            </a:r>
            <a:r>
              <a:rPr lang="en-US" dirty="0" err="1"/>
              <a:t>endswitch</a:t>
            </a:r>
            <a:r>
              <a:rPr lang="en-US" dirty="0"/>
              <a:t> cable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Endswitch</a:t>
            </a:r>
            <a:r>
              <a:rPr lang="en-US" dirty="0"/>
              <a:t> cable should be 1m long</a:t>
            </a:r>
          </a:p>
          <a:p>
            <a:r>
              <a:rPr lang="en-US" dirty="0"/>
              <a:t>Cut cable after 43cm from the white plug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1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</a:t>
            </a:r>
            <a:r>
              <a:rPr lang="en-US" dirty="0" err="1"/>
              <a:t>endswitch</a:t>
            </a:r>
            <a:r>
              <a:rPr lang="en-US" dirty="0"/>
              <a:t> cable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17264" r="2508" b="9027"/>
          <a:stretch/>
        </p:blipFill>
        <p:spPr>
          <a:xfrm>
            <a:off x="5183188" y="1828800"/>
            <a:ext cx="6172200" cy="359228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Crimp the end of the cable and add </a:t>
            </a:r>
            <a:r>
              <a:rPr lang="en-US" dirty="0" err="1"/>
              <a:t>dupont</a:t>
            </a:r>
            <a:r>
              <a:rPr lang="en-US" dirty="0"/>
              <a:t> plug</a:t>
            </a:r>
          </a:p>
        </p:txBody>
      </p:sp>
    </p:spTree>
    <p:extLst>
      <p:ext uri="{BB962C8B-B14F-4D97-AF65-F5344CB8AC3E}">
        <p14:creationId xmlns:p14="http://schemas.microsoft.com/office/powerpoint/2010/main" val="1931571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</a:t>
            </a:r>
            <a:r>
              <a:rPr lang="en-US" dirty="0" err="1"/>
              <a:t>endswitch</a:t>
            </a:r>
            <a:r>
              <a:rPr lang="en-US" dirty="0"/>
              <a:t> cable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t="16285" r="18905" b="13298"/>
          <a:stretch/>
        </p:blipFill>
        <p:spPr>
          <a:xfrm rot="5400000">
            <a:off x="6240678" y="540136"/>
            <a:ext cx="3811590" cy="579515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Cut the </a:t>
            </a:r>
            <a:r>
              <a:rPr lang="en-US" dirty="0" err="1"/>
              <a:t>dupont</a:t>
            </a:r>
            <a:r>
              <a:rPr lang="en-US" dirty="0"/>
              <a:t> plug from the second cable</a:t>
            </a:r>
          </a:p>
          <a:p>
            <a:r>
              <a:rPr lang="en-US" dirty="0"/>
              <a:t>Use the short end of the first cable and solder it to second cable.</a:t>
            </a:r>
          </a:p>
          <a:p>
            <a:r>
              <a:rPr lang="en-US" dirty="0"/>
              <a:t>New combined cable should be </a:t>
            </a:r>
            <a:r>
              <a:rPr lang="en-US" dirty="0" err="1"/>
              <a:t>aprox</a:t>
            </a:r>
            <a:r>
              <a:rPr lang="en-US" dirty="0"/>
              <a:t>. 92cm long</a:t>
            </a:r>
          </a:p>
        </p:txBody>
      </p:sp>
    </p:spTree>
    <p:extLst>
      <p:ext uri="{BB962C8B-B14F-4D97-AF65-F5344CB8AC3E}">
        <p14:creationId xmlns:p14="http://schemas.microsoft.com/office/powerpoint/2010/main" val="1862711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power cable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Cut a 48 cm piece of power cable and connect Arduino shield power directly to power supply</a:t>
            </a:r>
          </a:p>
          <a:p>
            <a:r>
              <a:rPr lang="en-US" dirty="0"/>
              <a:t>Plug in short </a:t>
            </a:r>
            <a:r>
              <a:rPr lang="en-US" dirty="0" err="1"/>
              <a:t>endswitch</a:t>
            </a:r>
            <a:r>
              <a:rPr lang="en-US" dirty="0"/>
              <a:t> cable into </a:t>
            </a:r>
            <a:r>
              <a:rPr lang="en-US" dirty="0" err="1"/>
              <a:t>endswitch</a:t>
            </a:r>
            <a:endParaRPr lang="en-US" dirty="0"/>
          </a:p>
          <a:p>
            <a:r>
              <a:rPr lang="en-US" dirty="0"/>
              <a:t>Cable manage and needed with plastic holder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10FAAE-B3CB-DFF2-03A7-CBADF430FF4C}"/>
              </a:ext>
            </a:extLst>
          </p:cNvPr>
          <p:cNvSpPr/>
          <p:nvPr/>
        </p:nvSpPr>
        <p:spPr>
          <a:xfrm>
            <a:off x="6326155" y="3685592"/>
            <a:ext cx="737118" cy="60649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29279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Endswitch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Plug in short </a:t>
            </a:r>
            <a:r>
              <a:rPr lang="en-US" dirty="0" err="1"/>
              <a:t>endswitch</a:t>
            </a:r>
            <a:r>
              <a:rPr lang="en-US" dirty="0"/>
              <a:t> to X- position as shown</a:t>
            </a:r>
          </a:p>
        </p:txBody>
      </p:sp>
    </p:spTree>
    <p:extLst>
      <p:ext uri="{BB962C8B-B14F-4D97-AF65-F5344CB8AC3E}">
        <p14:creationId xmlns:p14="http://schemas.microsoft.com/office/powerpoint/2010/main" val="3524865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Endswitch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Plug in long </a:t>
            </a:r>
            <a:r>
              <a:rPr lang="en-US" dirty="0" err="1"/>
              <a:t>endswitch</a:t>
            </a:r>
            <a:r>
              <a:rPr lang="en-US" dirty="0"/>
              <a:t> cable into </a:t>
            </a:r>
            <a:r>
              <a:rPr lang="en-US" dirty="0" err="1"/>
              <a:t>endswitch</a:t>
            </a:r>
            <a:r>
              <a:rPr lang="en-US" dirty="0"/>
              <a:t> </a:t>
            </a:r>
          </a:p>
          <a:p>
            <a:r>
              <a:rPr lang="en-US" dirty="0" err="1"/>
              <a:t>Cablemanage</a:t>
            </a:r>
            <a:r>
              <a:rPr lang="en-US" dirty="0"/>
              <a:t> as needed</a:t>
            </a:r>
          </a:p>
        </p:txBody>
      </p:sp>
    </p:spTree>
    <p:extLst>
      <p:ext uri="{BB962C8B-B14F-4D97-AF65-F5344CB8AC3E}">
        <p14:creationId xmlns:p14="http://schemas.microsoft.com/office/powerpoint/2010/main" val="423109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carriage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9" t="34581" r="41975" b="24262"/>
          <a:stretch/>
        </p:blipFill>
        <p:spPr>
          <a:xfrm>
            <a:off x="6904653" y="1735493"/>
            <a:ext cx="1959429" cy="33870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When you buy a secondary carriage they come with an additional black plastic spacer for transport. Carefully pull it out and make sure you don’t loose any ball bearings.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0" t="17632" r="38355" b="7539"/>
          <a:stretch/>
        </p:blipFill>
        <p:spPr>
          <a:xfrm>
            <a:off x="9031051" y="863081"/>
            <a:ext cx="1959429" cy="51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Endswitch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Plug in long </a:t>
            </a:r>
            <a:r>
              <a:rPr lang="en-US" dirty="0" err="1"/>
              <a:t>endswitch</a:t>
            </a:r>
            <a:r>
              <a:rPr lang="en-US" dirty="0"/>
              <a:t> cable into X+ position as shown</a:t>
            </a:r>
          </a:p>
        </p:txBody>
      </p:sp>
    </p:spTree>
    <p:extLst>
      <p:ext uri="{BB962C8B-B14F-4D97-AF65-F5344CB8AC3E}">
        <p14:creationId xmlns:p14="http://schemas.microsoft.com/office/powerpoint/2010/main" val="126215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lamp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Open lamp with a screwdriver by gently pushing plastic flaps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62E9CC-F6D3-7CCE-03BE-00B6E6DF877B}"/>
              </a:ext>
            </a:extLst>
          </p:cNvPr>
          <p:cNvSpPr/>
          <p:nvPr/>
        </p:nvSpPr>
        <p:spPr>
          <a:xfrm>
            <a:off x="6606074" y="4049486"/>
            <a:ext cx="755779" cy="7837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F448B9-9E9E-D064-99E1-65D419E00EF6}"/>
              </a:ext>
            </a:extLst>
          </p:cNvPr>
          <p:cNvSpPr/>
          <p:nvPr/>
        </p:nvSpPr>
        <p:spPr>
          <a:xfrm>
            <a:off x="8102082" y="1589314"/>
            <a:ext cx="755779" cy="7837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96177A-2D81-3806-7E38-4517E64E7F64}"/>
              </a:ext>
            </a:extLst>
          </p:cNvPr>
          <p:cNvSpPr/>
          <p:nvPr/>
        </p:nvSpPr>
        <p:spPr>
          <a:xfrm>
            <a:off x="9570099" y="4060372"/>
            <a:ext cx="755779" cy="7837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5152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lamp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When opening it should look similar to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140803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lamp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Cut the copper sense cable and throw away</a:t>
            </a:r>
          </a:p>
        </p:txBody>
      </p:sp>
    </p:spTree>
    <p:extLst>
      <p:ext uri="{BB962C8B-B14F-4D97-AF65-F5344CB8AC3E}">
        <p14:creationId xmlns:p14="http://schemas.microsoft.com/office/powerpoint/2010/main" val="220956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lamp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Cut a 40cm piece of power cable and push it through the screw hole as shown</a:t>
            </a:r>
          </a:p>
        </p:txBody>
      </p:sp>
    </p:spTree>
    <p:extLst>
      <p:ext uri="{BB962C8B-B14F-4D97-AF65-F5344CB8AC3E}">
        <p14:creationId xmlns:p14="http://schemas.microsoft.com/office/powerpoint/2010/main" val="315190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lamp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37749" r="2508" b="25876"/>
          <a:stretch/>
        </p:blipFill>
        <p:spPr>
          <a:xfrm>
            <a:off x="5319971" y="1656184"/>
            <a:ext cx="6172200" cy="177281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Ignore the electronics and find the connection to the led strip </a:t>
            </a:r>
          </a:p>
          <a:p>
            <a:r>
              <a:rPr lang="en-US" dirty="0"/>
              <a:t>Solder wire directly to the strip be </a:t>
            </a:r>
            <a:r>
              <a:rPr lang="en-US" dirty="0" err="1"/>
              <a:t>carefull</a:t>
            </a:r>
            <a:r>
              <a:rPr lang="en-US" dirty="0"/>
              <a:t> about the polarity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A59B69DE-88A7-CFC8-5A2C-1F01B6E3F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29419" r="2508" b="15060"/>
          <a:stretch/>
        </p:blipFill>
        <p:spPr>
          <a:xfrm>
            <a:off x="5319971" y="3429000"/>
            <a:ext cx="6172200" cy="270587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78E0361-9390-090A-286E-EF7557B7E21D}"/>
              </a:ext>
            </a:extLst>
          </p:cNvPr>
          <p:cNvSpPr/>
          <p:nvPr/>
        </p:nvSpPr>
        <p:spPr>
          <a:xfrm>
            <a:off x="8686800" y="2057400"/>
            <a:ext cx="466725" cy="46672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9984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lamp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Carefully close lamp back up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9" t="6735" r="16006" b="21791"/>
          <a:stretch/>
        </p:blipFill>
        <p:spPr>
          <a:xfrm>
            <a:off x="7032981" y="742321"/>
            <a:ext cx="3221362" cy="263015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0" t="28505" r="6304" b="13264"/>
          <a:stretch/>
        </p:blipFill>
        <p:spPr>
          <a:xfrm>
            <a:off x="7014677" y="3372479"/>
            <a:ext cx="3239666" cy="3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0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lamp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 double sided tape or Velcro tape to the bottom of the lamp</a:t>
            </a:r>
          </a:p>
        </p:txBody>
      </p:sp>
    </p:spTree>
    <p:extLst>
      <p:ext uri="{BB962C8B-B14F-4D97-AF65-F5344CB8AC3E}">
        <p14:creationId xmlns:p14="http://schemas.microsoft.com/office/powerpoint/2010/main" val="3269880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lamp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Glue lamp to the small middle foot</a:t>
            </a:r>
          </a:p>
        </p:txBody>
      </p:sp>
    </p:spTree>
    <p:extLst>
      <p:ext uri="{BB962C8B-B14F-4D97-AF65-F5344CB8AC3E}">
        <p14:creationId xmlns:p14="http://schemas.microsoft.com/office/powerpoint/2010/main" val="956672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lamp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Connect the lap power cable to the Arduino shield as shown</a:t>
            </a:r>
          </a:p>
        </p:txBody>
      </p:sp>
    </p:spTree>
    <p:extLst>
      <p:ext uri="{BB962C8B-B14F-4D97-AF65-F5344CB8AC3E}">
        <p14:creationId xmlns:p14="http://schemas.microsoft.com/office/powerpoint/2010/main" val="348524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carriage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Carefully add the carriage onto the rail. Do not force! Make sure you don’t loose any ball bearing</a:t>
            </a:r>
          </a:p>
        </p:txBody>
      </p:sp>
    </p:spTree>
    <p:extLst>
      <p:ext uri="{BB962C8B-B14F-4D97-AF65-F5344CB8AC3E}">
        <p14:creationId xmlns:p14="http://schemas.microsoft.com/office/powerpoint/2010/main" val="188834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mains power cable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" t="12267" r="8970" b="12424"/>
          <a:stretch/>
        </p:blipFill>
        <p:spPr>
          <a:xfrm>
            <a:off x="5467738" y="1586204"/>
            <a:ext cx="5467739" cy="367626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Cut about 1m of mains power cable add local plug to one 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64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Mains power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Connect mains power cable to power supply</a:t>
            </a:r>
          </a:p>
          <a:p>
            <a:r>
              <a:rPr lang="en-US" dirty="0"/>
              <a:t>Follow the markings on the power supply as well as your local mains color coding</a:t>
            </a:r>
          </a:p>
          <a:p>
            <a:r>
              <a:rPr lang="en-US" dirty="0"/>
              <a:t>In this picture browns=phase blue=neutral</a:t>
            </a:r>
          </a:p>
          <a:p>
            <a:r>
              <a:rPr lang="en-US" dirty="0"/>
              <a:t>Green/yellow =grounding</a:t>
            </a:r>
          </a:p>
        </p:txBody>
      </p:sp>
    </p:spTree>
    <p:extLst>
      <p:ext uri="{BB962C8B-B14F-4D97-AF65-F5344CB8AC3E}">
        <p14:creationId xmlns:p14="http://schemas.microsoft.com/office/powerpoint/2010/main" val="171391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converter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25305" r="15575" b="10367"/>
          <a:stretch/>
        </p:blipFill>
        <p:spPr>
          <a:xfrm>
            <a:off x="5831632" y="2220686"/>
            <a:ext cx="4674637" cy="313508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Solder power cable  to power converter 30cm on the input and 10cm on the output </a:t>
            </a:r>
          </a:p>
        </p:txBody>
      </p:sp>
    </p:spTree>
    <p:extLst>
      <p:ext uri="{BB962C8B-B14F-4D97-AF65-F5344CB8AC3E}">
        <p14:creationId xmlns:p14="http://schemas.microsoft.com/office/powerpoint/2010/main" val="2463772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converter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Insert power converter in plastic holder and connect input directly to the power supply</a:t>
            </a:r>
          </a:p>
        </p:txBody>
      </p:sp>
    </p:spTree>
    <p:extLst>
      <p:ext uri="{BB962C8B-B14F-4D97-AF65-F5344CB8AC3E}">
        <p14:creationId xmlns:p14="http://schemas.microsoft.com/office/powerpoint/2010/main" val="660726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converter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Crimp end of the output cable  and add a </a:t>
            </a:r>
            <a:r>
              <a:rPr lang="en-US" dirty="0" err="1"/>
              <a:t>dupont</a:t>
            </a:r>
            <a:r>
              <a:rPr lang="en-US" dirty="0"/>
              <a:t> plug as shown</a:t>
            </a:r>
          </a:p>
          <a:p>
            <a:r>
              <a:rPr lang="en-US" dirty="0"/>
              <a:t>Cut a 25cm piece of green cable crimp both end and connect as shown</a:t>
            </a:r>
          </a:p>
        </p:txBody>
      </p:sp>
    </p:spTree>
    <p:extLst>
      <p:ext uri="{BB962C8B-B14F-4D97-AF65-F5344CB8AC3E}">
        <p14:creationId xmlns:p14="http://schemas.microsoft.com/office/powerpoint/2010/main" val="492609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control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Plug green cable into the second top pin on the aux-3 connector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1DAA69-84C6-29DA-2076-168C6E26F212}"/>
              </a:ext>
            </a:extLst>
          </p:cNvPr>
          <p:cNvSpPr/>
          <p:nvPr/>
        </p:nvSpPr>
        <p:spPr>
          <a:xfrm>
            <a:off x="8388221" y="3704253"/>
            <a:ext cx="111968" cy="1026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57969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X-axis stepper cable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1" t="10147" r="28974" b="20390"/>
          <a:stretch/>
        </p:blipFill>
        <p:spPr>
          <a:xfrm>
            <a:off x="5271796" y="570739"/>
            <a:ext cx="2584580" cy="571652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Measure 40 cm from servo cable and cut</a:t>
            </a:r>
          </a:p>
          <a:p>
            <a:r>
              <a:rPr lang="en-US" dirty="0"/>
              <a:t>Crimp and  add new </a:t>
            </a:r>
            <a:r>
              <a:rPr lang="en-US" dirty="0" err="1"/>
              <a:t>dupont</a:t>
            </a:r>
            <a:r>
              <a:rPr lang="en-US" dirty="0"/>
              <a:t> plug</a:t>
            </a:r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FF88AFA0-CE38-AFC2-2182-59904850B5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" t="44444" r="36085" b="31134"/>
          <a:stretch/>
        </p:blipFill>
        <p:spPr>
          <a:xfrm>
            <a:off x="8115300" y="2324100"/>
            <a:ext cx="35052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73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X-axis stepper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Plug in the first stepper driver</a:t>
            </a:r>
          </a:p>
          <a:p>
            <a:r>
              <a:rPr lang="en-US" dirty="0"/>
              <a:t>With blue cable facing forward ( opposite of what's in the picture. Turning the plug will invert stepper direction)</a:t>
            </a:r>
          </a:p>
        </p:txBody>
      </p:sp>
    </p:spTree>
    <p:extLst>
      <p:ext uri="{BB962C8B-B14F-4D97-AF65-F5344CB8AC3E}">
        <p14:creationId xmlns:p14="http://schemas.microsoft.com/office/powerpoint/2010/main" val="1518743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X-carriage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8" t="22533" r="18103" b="24221"/>
          <a:stretch/>
        </p:blipFill>
        <p:spPr>
          <a:xfrm>
            <a:off x="7572374" y="1177715"/>
            <a:ext cx="3932238" cy="438199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Mount two T8 nut (2*8 matching main leadscrew ) into the carriage and screw it slightly with M3*8mm screws</a:t>
            </a:r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64B519D2-CAF2-BDC5-DE86-F323894418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1" t="25296" r="35733" b="15484"/>
          <a:stretch/>
        </p:blipFill>
        <p:spPr>
          <a:xfrm>
            <a:off x="5587562" y="931899"/>
            <a:ext cx="1911928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17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X-carriage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Make sure the T8 leadscrews can rotate freely and tighten the screws ( adjust T8 nut if necessary)</a:t>
            </a:r>
          </a:p>
        </p:txBody>
      </p:sp>
    </p:spTree>
    <p:extLst>
      <p:ext uri="{BB962C8B-B14F-4D97-AF65-F5344CB8AC3E}">
        <p14:creationId xmlns:p14="http://schemas.microsoft.com/office/powerpoint/2010/main" val="410137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There should now be two carriages on each of the main rails</a:t>
            </a:r>
          </a:p>
        </p:txBody>
      </p:sp>
    </p:spTree>
    <p:extLst>
      <p:ext uri="{BB962C8B-B14F-4D97-AF65-F5344CB8AC3E}">
        <p14:creationId xmlns:p14="http://schemas.microsoft.com/office/powerpoint/2010/main" val="10031544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X-axis </a:t>
            </a:r>
            <a:r>
              <a:rPr lang="en-US" dirty="0" err="1"/>
              <a:t>endmount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 printed x axis mount and T8 shaft support as shown</a:t>
            </a:r>
          </a:p>
          <a:p>
            <a:r>
              <a:rPr lang="en-US" dirty="0"/>
              <a:t>Insert M5*35mm screws into the holes</a:t>
            </a:r>
          </a:p>
          <a:p>
            <a:r>
              <a:rPr lang="en-US" dirty="0"/>
              <a:t>Note that depending on tolerances (from both pieces) it might be necessary to insert an additional washer between the part to achieve optimal height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02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X-axis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Insert  X-axis into coupler as shown</a:t>
            </a:r>
          </a:p>
        </p:txBody>
      </p:sp>
    </p:spTree>
    <p:extLst>
      <p:ext uri="{BB962C8B-B14F-4D97-AF65-F5344CB8AC3E}">
        <p14:creationId xmlns:p14="http://schemas.microsoft.com/office/powerpoint/2010/main" val="2616463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X-axis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0210" t="25490" b="23423"/>
          <a:stretch/>
        </p:blipFill>
        <p:spPr>
          <a:xfrm>
            <a:off x="6340414" y="1708030"/>
            <a:ext cx="4307607" cy="34333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On the other end insert T8 leadscrew into holder and bolt down the M5 screws</a:t>
            </a:r>
          </a:p>
          <a:p>
            <a:r>
              <a:rPr lang="en-US" dirty="0"/>
              <a:t>Tighten hex screws on both ends (shaft coupler and shaft support)</a:t>
            </a:r>
          </a:p>
        </p:txBody>
      </p:sp>
    </p:spTree>
    <p:extLst>
      <p:ext uri="{BB962C8B-B14F-4D97-AF65-F5344CB8AC3E}">
        <p14:creationId xmlns:p14="http://schemas.microsoft.com/office/powerpoint/2010/main" val="1481272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arch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Prepare  600mm  </a:t>
            </a:r>
            <a:r>
              <a:rPr lang="en-US" dirty="0" err="1"/>
              <a:t>aluminium</a:t>
            </a:r>
            <a:r>
              <a:rPr lang="en-US" dirty="0"/>
              <a:t> profile as follow</a:t>
            </a:r>
          </a:p>
          <a:p>
            <a:r>
              <a:rPr lang="en-US" dirty="0"/>
              <a:t>All nuts are M5</a:t>
            </a:r>
          </a:p>
          <a:p>
            <a:r>
              <a:rPr lang="en-US" dirty="0"/>
              <a:t>Add additional M5 nuts at the bottom in every groove (arrows)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63BE7C-CDD2-94C8-001C-EDDFBC7FCC88}"/>
              </a:ext>
            </a:extLst>
          </p:cNvPr>
          <p:cNvCxnSpPr/>
          <p:nvPr/>
        </p:nvCxnSpPr>
        <p:spPr>
          <a:xfrm>
            <a:off x="5017325" y="3117273"/>
            <a:ext cx="219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22E8BE-3208-D6BA-7637-DA4E647EA827}"/>
              </a:ext>
            </a:extLst>
          </p:cNvPr>
          <p:cNvCxnSpPr/>
          <p:nvPr/>
        </p:nvCxnSpPr>
        <p:spPr>
          <a:xfrm>
            <a:off x="5017325" y="3305299"/>
            <a:ext cx="219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0CFB2F-5183-86DE-DE35-A1E43ABF6CD5}"/>
              </a:ext>
            </a:extLst>
          </p:cNvPr>
          <p:cNvCxnSpPr/>
          <p:nvPr/>
        </p:nvCxnSpPr>
        <p:spPr>
          <a:xfrm>
            <a:off x="5017325" y="3511138"/>
            <a:ext cx="219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F95013-42F6-6880-403F-FB9BE4846816}"/>
              </a:ext>
            </a:extLst>
          </p:cNvPr>
          <p:cNvCxnSpPr/>
          <p:nvPr/>
        </p:nvCxnSpPr>
        <p:spPr>
          <a:xfrm>
            <a:off x="5017325" y="3693227"/>
            <a:ext cx="219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5B6B19-0AB9-D8FA-8CDC-7160EB8A04BD}"/>
              </a:ext>
            </a:extLst>
          </p:cNvPr>
          <p:cNvCxnSpPr/>
          <p:nvPr/>
        </p:nvCxnSpPr>
        <p:spPr>
          <a:xfrm>
            <a:off x="5017325" y="4053445"/>
            <a:ext cx="219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F6B9B9-91A1-30D3-8DB6-20AD8F5E23A9}"/>
              </a:ext>
            </a:extLst>
          </p:cNvPr>
          <p:cNvCxnSpPr/>
          <p:nvPr/>
        </p:nvCxnSpPr>
        <p:spPr>
          <a:xfrm>
            <a:off x="5017325" y="4253346"/>
            <a:ext cx="219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B73DA9-E9FA-1072-87BE-53C7896B0277}"/>
              </a:ext>
            </a:extLst>
          </p:cNvPr>
          <p:cNvCxnSpPr/>
          <p:nvPr/>
        </p:nvCxnSpPr>
        <p:spPr>
          <a:xfrm>
            <a:off x="5017325" y="4471060"/>
            <a:ext cx="219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60576B-8E49-0D3A-CEA5-52D99CC9DA52}"/>
              </a:ext>
            </a:extLst>
          </p:cNvPr>
          <p:cNvCxnSpPr/>
          <p:nvPr/>
        </p:nvCxnSpPr>
        <p:spPr>
          <a:xfrm>
            <a:off x="5017325" y="4647211"/>
            <a:ext cx="219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37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arch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 rot="10800000">
            <a:off x="5183188" y="98742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Repeat steps similar to X-axis</a:t>
            </a:r>
          </a:p>
          <a:p>
            <a:r>
              <a:rPr lang="en-US" dirty="0"/>
              <a:t>Use M3*8mm screws to bolt steppers to plastic and M5*8mm screws to bold plastic to </a:t>
            </a:r>
            <a:r>
              <a:rPr lang="en-US" dirty="0" err="1"/>
              <a:t>aluminium</a:t>
            </a:r>
            <a:r>
              <a:rPr lang="en-US" dirty="0"/>
              <a:t> profile</a:t>
            </a:r>
          </a:p>
          <a:p>
            <a:r>
              <a:rPr lang="en-US" dirty="0"/>
              <a:t>Distance from start of profile to bottom of plastic 19cm</a:t>
            </a:r>
          </a:p>
        </p:txBody>
      </p:sp>
    </p:spTree>
    <p:extLst>
      <p:ext uri="{BB962C8B-B14F-4D97-AF65-F5344CB8AC3E}">
        <p14:creationId xmlns:p14="http://schemas.microsoft.com/office/powerpoint/2010/main" val="38656079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arch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 coupler to each stepper</a:t>
            </a:r>
          </a:p>
        </p:txBody>
      </p:sp>
    </p:spTree>
    <p:extLst>
      <p:ext uri="{BB962C8B-B14F-4D97-AF65-F5344CB8AC3E}">
        <p14:creationId xmlns:p14="http://schemas.microsoft.com/office/powerpoint/2010/main" val="180065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5050-4999-25A3-EA29-AEAAD3FC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arch</a:t>
            </a:r>
            <a:endParaRPr lang="en-CH" dirty="0"/>
          </a:p>
        </p:txBody>
      </p:sp>
      <p:pic>
        <p:nvPicPr>
          <p:cNvPr id="6" name="Picture Placeholder 5" descr="A grey object with holes&#10;&#10;Description automatically generated">
            <a:extLst>
              <a:ext uri="{FF2B5EF4-FFF2-40B4-BE49-F238E27FC236}">
                <a16:creationId xmlns:a16="http://schemas.microsoft.com/office/drawing/2014/main" id="{92EA77C3-F37D-53D4-0B3B-6C0F77E914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0" t="21792" r="34247" b="19885"/>
          <a:stretch/>
        </p:blipFill>
        <p:spPr>
          <a:xfrm>
            <a:off x="5764695" y="2057400"/>
            <a:ext cx="2040835" cy="286103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C052D-B49A-8CEB-B6EE-8650439AD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 appropriate reinforcement plastic part at the bottom of the stepper (L &amp; R are mirrored and not identical)</a:t>
            </a:r>
            <a:endParaRPr lang="en-CH" dirty="0"/>
          </a:p>
        </p:txBody>
      </p:sp>
      <p:pic>
        <p:nvPicPr>
          <p:cNvPr id="5" name="Picture 4" descr="A black rectangular object on a white surface&#10;&#10;Description automatically generated">
            <a:extLst>
              <a:ext uri="{FF2B5EF4-FFF2-40B4-BE49-F238E27FC236}">
                <a16:creationId xmlns:a16="http://schemas.microsoft.com/office/drawing/2014/main" id="{CC64EB22-34CF-270C-FC6C-040AA02AFB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9" t="35362" r="31450" b="23191"/>
          <a:stretch/>
        </p:blipFill>
        <p:spPr>
          <a:xfrm>
            <a:off x="7964556" y="2057399"/>
            <a:ext cx="3445566" cy="28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791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26B6-20E0-2C69-FE66-54C45C6B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arch</a:t>
            </a:r>
            <a:endParaRPr lang="en-CH" dirty="0"/>
          </a:p>
        </p:txBody>
      </p:sp>
      <p:pic>
        <p:nvPicPr>
          <p:cNvPr id="6" name="Picture Placeholder 5" descr="A black rectangular object with holes&#10;&#10;Description automatically generated">
            <a:extLst>
              <a:ext uri="{FF2B5EF4-FFF2-40B4-BE49-F238E27FC236}">
                <a16:creationId xmlns:a16="http://schemas.microsoft.com/office/drawing/2014/main" id="{F52A3732-3585-1246-C59D-9151B4B41F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1" t="31540" r="37253" b="25226"/>
          <a:stretch/>
        </p:blipFill>
        <p:spPr>
          <a:xfrm>
            <a:off x="4874107" y="1922197"/>
            <a:ext cx="2027584" cy="24609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C115C-1D63-6952-7CF4-2603E62EE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Slide plastic slider on both edges of the profile you just prepared</a:t>
            </a:r>
          </a:p>
          <a:p>
            <a:r>
              <a:rPr lang="en-US" dirty="0"/>
              <a:t>Note the added </a:t>
            </a:r>
            <a:r>
              <a:rPr lang="en-US" dirty="0" err="1"/>
              <a:t>dupont</a:t>
            </a:r>
            <a:r>
              <a:rPr lang="en-US" dirty="0"/>
              <a:t> plug to make the arch fully removable (more details later)</a:t>
            </a:r>
            <a:endParaRPr lang="en-CH" dirty="0"/>
          </a:p>
        </p:txBody>
      </p:sp>
      <p:pic>
        <p:nvPicPr>
          <p:cNvPr id="5" name="Picture 4" descr="A close-up of a metal piece&#10;&#10;Description automatically generated">
            <a:extLst>
              <a:ext uri="{FF2B5EF4-FFF2-40B4-BE49-F238E27FC236}">
                <a16:creationId xmlns:a16="http://schemas.microsoft.com/office/drawing/2014/main" id="{E9110D2D-65F0-2D52-C01D-B80EF791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t="20097" r="20217" b="22512"/>
          <a:stretch/>
        </p:blipFill>
        <p:spPr>
          <a:xfrm>
            <a:off x="7003774" y="1526056"/>
            <a:ext cx="4916557" cy="355284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C4800C2-C97A-25D2-36B3-19BCB111191E}"/>
              </a:ext>
            </a:extLst>
          </p:cNvPr>
          <p:cNvSpPr/>
          <p:nvPr/>
        </p:nvSpPr>
        <p:spPr>
          <a:xfrm>
            <a:off x="10818421" y="4197927"/>
            <a:ext cx="1101910" cy="104502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164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arch top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Prepare 350mm </a:t>
            </a:r>
            <a:r>
              <a:rPr lang="en-US" dirty="0" err="1"/>
              <a:t>aluminium</a:t>
            </a:r>
            <a:r>
              <a:rPr lang="en-US" dirty="0"/>
              <a:t> profile as shown with 4 metallic connectors (+M5 nuts and screws)</a:t>
            </a:r>
          </a:p>
        </p:txBody>
      </p:sp>
    </p:spTree>
    <p:extLst>
      <p:ext uri="{BB962C8B-B14F-4D97-AF65-F5344CB8AC3E}">
        <p14:creationId xmlns:p14="http://schemas.microsoft.com/office/powerpoint/2010/main" val="344768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Assemble arch with M5*8mm screws</a:t>
            </a:r>
          </a:p>
        </p:txBody>
      </p:sp>
    </p:spTree>
    <p:extLst>
      <p:ext uri="{BB962C8B-B14F-4D97-AF65-F5344CB8AC3E}">
        <p14:creationId xmlns:p14="http://schemas.microsoft.com/office/powerpoint/2010/main" val="242113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Rails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43493" r="2508" b="29704"/>
          <a:stretch/>
        </p:blipFill>
        <p:spPr>
          <a:xfrm>
            <a:off x="5180011" y="2481943"/>
            <a:ext cx="6708913" cy="209938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 9 M3*8mm screws and 9 m3 nuts to fasten the rails to the frame component as shown in picture </a:t>
            </a:r>
          </a:p>
          <a:p>
            <a:r>
              <a:rPr lang="en-US" dirty="0"/>
              <a:t>Do not tighten strongly the height of the rails needs to be adjusted later on</a:t>
            </a:r>
          </a:p>
          <a:p>
            <a:r>
              <a:rPr lang="en-US" dirty="0"/>
              <a:t>Add 2 M5 nuts on each side in the top and 3</a:t>
            </a:r>
            <a:r>
              <a:rPr lang="en-US" baseline="30000" dirty="0"/>
              <a:t>rd</a:t>
            </a:r>
            <a:r>
              <a:rPr lang="en-US" dirty="0"/>
              <a:t>. Groove.</a:t>
            </a:r>
          </a:p>
          <a:p>
            <a:r>
              <a:rPr lang="en-US" dirty="0"/>
              <a:t>Add another 7 M5 nuts in the </a:t>
            </a:r>
            <a:r>
              <a:rPr lang="en-US" b="1" dirty="0"/>
              <a:t>bottom grove </a:t>
            </a:r>
            <a:r>
              <a:rPr lang="en-US" dirty="0"/>
              <a:t>(see arrow. Groove not seen in picture) these will become important later</a:t>
            </a:r>
          </a:p>
          <a:p>
            <a:r>
              <a:rPr lang="en-US" dirty="0"/>
              <a:t>Add 2 M5 nut in each row of groves in the back</a:t>
            </a:r>
          </a:p>
          <a:p>
            <a:r>
              <a:rPr lang="en-US" dirty="0"/>
              <a:t>Do this for each side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3CE9C1-1E79-3C7A-63D9-BC61D65E9B6F}"/>
              </a:ext>
            </a:extLst>
          </p:cNvPr>
          <p:cNvCxnSpPr/>
          <p:nvPr/>
        </p:nvCxnSpPr>
        <p:spPr>
          <a:xfrm>
            <a:off x="8341568" y="2332653"/>
            <a:ext cx="0" cy="648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0361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Fasten arch to base frame as shown with 4 M5*8mm screws </a:t>
            </a:r>
          </a:p>
          <a:p>
            <a:r>
              <a:rPr lang="en-US" dirty="0"/>
              <a:t>Arch should be 40 cm from starting edge ( electronic side)</a:t>
            </a:r>
          </a:p>
          <a:p>
            <a:endParaRPr lang="en-US" dirty="0"/>
          </a:p>
        </p:txBody>
      </p:sp>
      <p:pic>
        <p:nvPicPr>
          <p:cNvPr id="7" name="Picture 6" descr="A close-up of a metal piece&#10;&#10;Description automatically generated">
            <a:extLst>
              <a:ext uri="{FF2B5EF4-FFF2-40B4-BE49-F238E27FC236}">
                <a16:creationId xmlns:a16="http://schemas.microsoft.com/office/drawing/2014/main" id="{26553862-1DF0-827A-33D1-75C749B8E5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t="20097" r="30814" b="26098"/>
          <a:stretch/>
        </p:blipFill>
        <p:spPr>
          <a:xfrm>
            <a:off x="5764696" y="1242792"/>
            <a:ext cx="5294244" cy="43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6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how the whole assembly should look so far</a:t>
            </a:r>
          </a:p>
          <a:p>
            <a:r>
              <a:rPr lang="en-US" dirty="0"/>
              <a:t>To avoid having too much cable everywhere cut to length (74 cm left servo  47cm right servo) and redo the plug similar to X-axis</a:t>
            </a:r>
          </a:p>
          <a:p>
            <a:r>
              <a:rPr lang="en-US" dirty="0"/>
              <a:t>To make it more modular consider cutting the cable at 23cm on both side (until bottom) and add a </a:t>
            </a:r>
            <a:r>
              <a:rPr lang="en-US" dirty="0" err="1"/>
              <a:t>dupont</a:t>
            </a:r>
            <a:r>
              <a:rPr lang="en-US" dirty="0"/>
              <a:t> connection  make connector cable with </a:t>
            </a:r>
            <a:r>
              <a:rPr lang="en-US" dirty="0" err="1"/>
              <a:t>dupont</a:t>
            </a:r>
            <a:r>
              <a:rPr lang="en-US" dirty="0"/>
              <a:t> plugs on both sides  25 and 52 cm long</a:t>
            </a:r>
          </a:p>
          <a:p>
            <a:r>
              <a:rPr lang="en-US" dirty="0"/>
              <a:t> with this arrangement the arch can be unplugged at the base and removed if needed</a:t>
            </a:r>
          </a:p>
        </p:txBody>
      </p:sp>
    </p:spTree>
    <p:extLst>
      <p:ext uri="{BB962C8B-B14F-4D97-AF65-F5344CB8AC3E}">
        <p14:creationId xmlns:p14="http://schemas.microsoft.com/office/powerpoint/2010/main" val="208202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Cable manage as necessary using plastic clips and zip ties</a:t>
            </a:r>
          </a:p>
          <a:p>
            <a:r>
              <a:rPr lang="en-US" dirty="0"/>
              <a:t>Plug in servo cable in second and third stepper driver (order does not matter)</a:t>
            </a:r>
          </a:p>
        </p:txBody>
      </p:sp>
    </p:spTree>
    <p:extLst>
      <p:ext uri="{BB962C8B-B14F-4D97-AF65-F5344CB8AC3E}">
        <p14:creationId xmlns:p14="http://schemas.microsoft.com/office/powerpoint/2010/main" val="1757330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angles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8" b="15066"/>
          <a:stretch/>
        </p:blipFill>
        <p:spPr>
          <a:xfrm>
            <a:off x="5183188" y="220133"/>
            <a:ext cx="6172200" cy="672253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Screw metal angles into the rail carriages with 8 M3*8mm screws on each side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B7CDD3-7F6B-E4E0-C6ED-0AAB58304DBE}"/>
              </a:ext>
            </a:extLst>
          </p:cNvPr>
          <p:cNvSpPr/>
          <p:nvPr/>
        </p:nvSpPr>
        <p:spPr>
          <a:xfrm>
            <a:off x="6682811" y="752030"/>
            <a:ext cx="863125" cy="68366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1C2122-BB65-903A-EB3E-F3DED4F385F3}"/>
              </a:ext>
            </a:extLst>
          </p:cNvPr>
          <p:cNvSpPr/>
          <p:nvPr/>
        </p:nvSpPr>
        <p:spPr>
          <a:xfrm>
            <a:off x="8435959" y="752030"/>
            <a:ext cx="863125" cy="68366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8145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 metal table and bolt down with appropriate screws (short screws on the outside long screws in the middle connecting to the x-axis)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277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Camera assembly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14666" r="17779" b="7427"/>
          <a:stretch/>
        </p:blipFill>
        <p:spPr>
          <a:xfrm>
            <a:off x="5700046" y="1401510"/>
            <a:ext cx="3717420" cy="534966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Prepare all the required pieces as shown</a:t>
            </a:r>
          </a:p>
        </p:txBody>
      </p:sp>
    </p:spTree>
    <p:extLst>
      <p:ext uri="{BB962C8B-B14F-4D97-AF65-F5344CB8AC3E}">
        <p14:creationId xmlns:p14="http://schemas.microsoft.com/office/powerpoint/2010/main" val="5857650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z axis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>
          <a:xfrm>
            <a:off x="6959789" y="973957"/>
            <a:ext cx="2026574" cy="160020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 printed z axis holder (similar to depicted) with one bronze T8 nut and 4 M3*20mm screw and corresponding M3 lock nut </a:t>
            </a:r>
          </a:p>
          <a:p>
            <a:r>
              <a:rPr lang="en-US" dirty="0"/>
              <a:t>Do this once for each side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8" t="40194" r="18965" b="20180"/>
          <a:stretch/>
        </p:blipFill>
        <p:spPr>
          <a:xfrm>
            <a:off x="5034425" y="973958"/>
            <a:ext cx="1937349" cy="1600200"/>
          </a:xfrm>
          <a:prstGeom prst="rect">
            <a:avLst/>
          </a:prstGeom>
        </p:spPr>
      </p:pic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2F372532-6474-2A94-B030-0444ED2EA8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8" t="15410" r="29999" b="7360"/>
          <a:stretch/>
        </p:blipFill>
        <p:spPr>
          <a:xfrm>
            <a:off x="9499076" y="973957"/>
            <a:ext cx="1853136" cy="3999520"/>
          </a:xfrm>
          <a:prstGeom prst="rect">
            <a:avLst/>
          </a:prstGeom>
        </p:spPr>
      </p:pic>
      <p:pic>
        <p:nvPicPr>
          <p:cNvPr id="8" name="Picture 7" descr="A metal piece with holes&#10;&#10;Description automatically generated">
            <a:extLst>
              <a:ext uri="{FF2B5EF4-FFF2-40B4-BE49-F238E27FC236}">
                <a16:creationId xmlns:a16="http://schemas.microsoft.com/office/drawing/2014/main" id="{3A2FDA99-458E-D0B8-557B-BA984FAF3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t="18982" r="21592"/>
          <a:stretch/>
        </p:blipFill>
        <p:spPr>
          <a:xfrm>
            <a:off x="5006567" y="2828041"/>
            <a:ext cx="2177249" cy="2160885"/>
          </a:xfrm>
          <a:prstGeom prst="rect">
            <a:avLst/>
          </a:prstGeom>
        </p:spPr>
      </p:pic>
      <p:pic>
        <p:nvPicPr>
          <p:cNvPr id="10" name="Picture 9" descr="A grey square with holes&#10;&#10;Description automatically generated">
            <a:extLst>
              <a:ext uri="{FF2B5EF4-FFF2-40B4-BE49-F238E27FC236}">
                <a16:creationId xmlns:a16="http://schemas.microsoft.com/office/drawing/2014/main" id="{05CC5BED-C6C0-C1B4-3CC9-C60888EA33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232" r="15156" b="5880"/>
          <a:stretch/>
        </p:blipFill>
        <p:spPr>
          <a:xfrm>
            <a:off x="7267741" y="2828041"/>
            <a:ext cx="2147409" cy="21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87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frame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26031" r="9974" b="22066"/>
          <a:stretch/>
        </p:blipFill>
        <p:spPr>
          <a:xfrm>
            <a:off x="5183188" y="2256090"/>
            <a:ext cx="5687062" cy="252955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 4 M5 nuts in a 90° angle (only one depicted in what will be the bottom but should be 2)</a:t>
            </a:r>
          </a:p>
          <a:p>
            <a:r>
              <a:rPr lang="en-US" dirty="0"/>
              <a:t>Do this 2 times</a:t>
            </a:r>
          </a:p>
        </p:txBody>
      </p:sp>
    </p:spTree>
    <p:extLst>
      <p:ext uri="{BB962C8B-B14F-4D97-AF65-F5344CB8AC3E}">
        <p14:creationId xmlns:p14="http://schemas.microsoft.com/office/powerpoint/2010/main" val="39710697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frame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" t="29772" r="2508" b="29168"/>
          <a:stretch/>
        </p:blipFill>
        <p:spPr>
          <a:xfrm>
            <a:off x="5075583" y="2438400"/>
            <a:ext cx="6279805" cy="20010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Copy nut configuration </a:t>
            </a:r>
          </a:p>
          <a:p>
            <a:r>
              <a:rPr lang="en-US" dirty="0"/>
              <a:t>Note that the 5 inner nuts are M3 nuts</a:t>
            </a:r>
          </a:p>
          <a:p>
            <a:endParaRPr lang="en-US" dirty="0"/>
          </a:p>
          <a:p>
            <a:r>
              <a:rPr lang="en-US" dirty="0"/>
              <a:t>Do this 2 times</a:t>
            </a:r>
          </a:p>
        </p:txBody>
      </p:sp>
    </p:spTree>
    <p:extLst>
      <p:ext uri="{BB962C8B-B14F-4D97-AF65-F5344CB8AC3E}">
        <p14:creationId xmlns:p14="http://schemas.microsoft.com/office/powerpoint/2010/main" val="11707998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frame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0" t="16490" r="20321" b="14456"/>
          <a:stretch/>
        </p:blipFill>
        <p:spPr>
          <a:xfrm>
            <a:off x="4963935" y="815631"/>
            <a:ext cx="3060391" cy="442294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Assemble with metallic connectors and M5*8mm screws as follow</a:t>
            </a:r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9C37F498-C1EA-1850-B46D-2009E5B9D1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t="17115" r="22208" b="15803"/>
          <a:stretch/>
        </p:blipFill>
        <p:spPr>
          <a:xfrm>
            <a:off x="8125721" y="821094"/>
            <a:ext cx="3337042" cy="44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8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19464" r="2652" b="25781"/>
          <a:stretch/>
        </p:blipFill>
        <p:spPr>
          <a:xfrm>
            <a:off x="5183188" y="1940767"/>
            <a:ext cx="6078861" cy="266855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how all the frame part should fit together</a:t>
            </a:r>
          </a:p>
        </p:txBody>
      </p:sp>
    </p:spTree>
    <p:extLst>
      <p:ext uri="{BB962C8B-B14F-4D97-AF65-F5344CB8AC3E}">
        <p14:creationId xmlns:p14="http://schemas.microsoft.com/office/powerpoint/2010/main" val="21058565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frame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Mount rails to camera frame assembly similar to main frame (M3*8mm screws)</a:t>
            </a:r>
          </a:p>
          <a:p>
            <a:r>
              <a:rPr lang="en-US" dirty="0"/>
              <a:t>Add rails stopper to both ends of rail</a:t>
            </a:r>
          </a:p>
        </p:txBody>
      </p:sp>
    </p:spTree>
    <p:extLst>
      <p:ext uri="{BB962C8B-B14F-4D97-AF65-F5344CB8AC3E}">
        <p14:creationId xmlns:p14="http://schemas.microsoft.com/office/powerpoint/2010/main" val="3433972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frame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Camera frame with rails and </a:t>
            </a:r>
            <a:r>
              <a:rPr lang="en-US" dirty="0" err="1"/>
              <a:t>railstops</a:t>
            </a:r>
            <a:r>
              <a:rPr lang="en-US" dirty="0"/>
              <a:t> mounted</a:t>
            </a:r>
          </a:p>
        </p:txBody>
      </p:sp>
    </p:spTree>
    <p:extLst>
      <p:ext uri="{BB962C8B-B14F-4D97-AF65-F5344CB8AC3E}">
        <p14:creationId xmlns:p14="http://schemas.microsoft.com/office/powerpoint/2010/main" val="3470618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Z-axis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3948" r="20875" b="7081"/>
          <a:stretch/>
        </p:blipFill>
        <p:spPr>
          <a:xfrm>
            <a:off x="6597353" y="179462"/>
            <a:ext cx="4110527" cy="649907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 z axis holder (similar to picture) and fasten to bottom of frame with 2 M5*8mm screws each</a:t>
            </a:r>
          </a:p>
        </p:txBody>
      </p:sp>
    </p:spTree>
    <p:extLst>
      <p:ext uri="{BB962C8B-B14F-4D97-AF65-F5344CB8AC3E}">
        <p14:creationId xmlns:p14="http://schemas.microsoft.com/office/powerpoint/2010/main" val="39456121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Z-axis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  20cm T8 leadscrew</a:t>
            </a:r>
          </a:p>
        </p:txBody>
      </p:sp>
    </p:spTree>
    <p:extLst>
      <p:ext uri="{BB962C8B-B14F-4D97-AF65-F5344CB8AC3E}">
        <p14:creationId xmlns:p14="http://schemas.microsoft.com/office/powerpoint/2010/main" val="41085402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holder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Fasten the camera metal base to the camera frame  carriage with 4 M3*8mm screws on each side</a:t>
            </a:r>
          </a:p>
        </p:txBody>
      </p:sp>
    </p:spTree>
    <p:extLst>
      <p:ext uri="{BB962C8B-B14F-4D97-AF65-F5344CB8AC3E}">
        <p14:creationId xmlns:p14="http://schemas.microsoft.com/office/powerpoint/2010/main" val="1321059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holder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 camera knob on the side as depicted</a:t>
            </a:r>
          </a:p>
        </p:txBody>
      </p:sp>
    </p:spTree>
    <p:extLst>
      <p:ext uri="{BB962C8B-B14F-4D97-AF65-F5344CB8AC3E}">
        <p14:creationId xmlns:p14="http://schemas.microsoft.com/office/powerpoint/2010/main" val="2838503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holder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 double sides tape or screws to fasten 3d printed holder onto metal base</a:t>
            </a:r>
          </a:p>
        </p:txBody>
      </p:sp>
    </p:spTree>
    <p:extLst>
      <p:ext uri="{BB962C8B-B14F-4D97-AF65-F5344CB8AC3E}">
        <p14:creationId xmlns:p14="http://schemas.microsoft.com/office/powerpoint/2010/main" val="17981862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Z-axis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t="20390" r="9463" b="20390"/>
          <a:stretch/>
        </p:blipFill>
        <p:spPr>
          <a:xfrm>
            <a:off x="5281301" y="2057400"/>
            <a:ext cx="3281585" cy="345113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Prepare the end of the Z-axis  very similar to end of X axis but with different spacer and M5*16mm screws</a:t>
            </a:r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D4F22DCC-2612-39B0-7B27-030C06E58F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29324" r="18798" b="20293"/>
          <a:stretch/>
        </p:blipFill>
        <p:spPr>
          <a:xfrm>
            <a:off x="8562886" y="2057400"/>
            <a:ext cx="3222133" cy="345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42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Z-axis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9" r="30491" b="33989"/>
          <a:stretch/>
        </p:blipFill>
        <p:spPr>
          <a:xfrm>
            <a:off x="5520583" y="1884734"/>
            <a:ext cx="2768838" cy="321710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Make sure T8 leadscrew sticks out about 3-4 cm and put the whole assembly into the arch steppers</a:t>
            </a:r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7632D2A7-E29E-047B-F6B4-136F0D9173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r="43772"/>
          <a:stretch/>
        </p:blipFill>
        <p:spPr>
          <a:xfrm>
            <a:off x="8477427" y="995363"/>
            <a:ext cx="2743201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9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Z-axis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9" r="14577"/>
          <a:stretch/>
        </p:blipFill>
        <p:spPr>
          <a:xfrm>
            <a:off x="5344224" y="893421"/>
            <a:ext cx="3307224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 the end of the Z-axis on both side</a:t>
            </a:r>
          </a:p>
          <a:p>
            <a:r>
              <a:rPr lang="en-US" dirty="0"/>
              <a:t>Fasten hex screws then tilt the ends vigorously to match the </a:t>
            </a:r>
            <a:r>
              <a:rPr lang="en-US" dirty="0" err="1"/>
              <a:t>aluminium</a:t>
            </a:r>
            <a:r>
              <a:rPr lang="en-US" dirty="0"/>
              <a:t> profile grooves width and fasten down the screws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D7F3FDAA-80E0-8525-6154-E27B593009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5" r="23783"/>
          <a:stretch/>
        </p:blipFill>
        <p:spPr>
          <a:xfrm>
            <a:off x="8759439" y="893421"/>
            <a:ext cx="278593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6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29994" r="2508"/>
          <a:stretch/>
        </p:blipFill>
        <p:spPr>
          <a:xfrm>
            <a:off x="5347963" y="1723069"/>
            <a:ext cx="6172200" cy="341186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There should be 2 m5 nuts on each of the frame component where the metal corner will  be screwed in</a:t>
            </a:r>
          </a:p>
          <a:p>
            <a:r>
              <a:rPr lang="en-US" dirty="0"/>
              <a:t>On the frame piece 5 add a m3 nut in the top rail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CE0027-439E-BFA9-8A27-63AF229E3C4B}"/>
              </a:ext>
            </a:extLst>
          </p:cNvPr>
          <p:cNvSpPr/>
          <p:nvPr/>
        </p:nvSpPr>
        <p:spPr>
          <a:xfrm>
            <a:off x="8332237" y="2388637"/>
            <a:ext cx="699796" cy="34989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FC072C-F7FE-BEB1-E535-35C5A624C801}"/>
              </a:ext>
            </a:extLst>
          </p:cNvPr>
          <p:cNvSpPr/>
          <p:nvPr/>
        </p:nvSpPr>
        <p:spPr>
          <a:xfrm>
            <a:off x="8271588" y="3079101"/>
            <a:ext cx="760445" cy="34989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BDF913-1637-AA47-7EE0-A6AB7B972BF5}"/>
              </a:ext>
            </a:extLst>
          </p:cNvPr>
          <p:cNvSpPr/>
          <p:nvPr/>
        </p:nvSpPr>
        <p:spPr>
          <a:xfrm>
            <a:off x="8971384" y="2276669"/>
            <a:ext cx="312575" cy="34989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877712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Z-axis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Fasten hex screw on coupler as well</a:t>
            </a:r>
          </a:p>
        </p:txBody>
      </p:sp>
    </p:spTree>
    <p:extLst>
      <p:ext uri="{BB962C8B-B14F-4D97-AF65-F5344CB8AC3E}">
        <p14:creationId xmlns:p14="http://schemas.microsoft.com/office/powerpoint/2010/main" val="15014732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6A8D-B1E6-896E-91F4-C613657A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Prepare</a:t>
            </a:r>
            <a:r>
              <a:rPr lang="de-CH" dirty="0"/>
              <a:t> LED ring</a:t>
            </a:r>
          </a:p>
        </p:txBody>
      </p:sp>
      <p:pic>
        <p:nvPicPr>
          <p:cNvPr id="6" name="Picture Placeholder 5" descr="A white circle and black circle&#10;&#10;Description automatically generated">
            <a:extLst>
              <a:ext uri="{FF2B5EF4-FFF2-40B4-BE49-F238E27FC236}">
                <a16:creationId xmlns:a16="http://schemas.microsoft.com/office/drawing/2014/main" id="{33F68D8D-7B68-A7A9-7972-D79EDF896C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9771" r="17091" b="12454"/>
          <a:stretch/>
        </p:blipFill>
        <p:spPr>
          <a:xfrm>
            <a:off x="5783333" y="1126434"/>
            <a:ext cx="3273288" cy="50954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17243-8E91-208F-946F-719CE8CCD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Insert objektiv </a:t>
            </a:r>
            <a:r>
              <a:rPr lang="de-CH" dirty="0" err="1"/>
              <a:t>filter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printed </a:t>
            </a:r>
            <a:r>
              <a:rPr lang="de-CH" dirty="0" err="1"/>
              <a:t>diffusion</a:t>
            </a:r>
            <a:r>
              <a:rPr lang="de-CH" dirty="0"/>
              <a:t> ring</a:t>
            </a:r>
          </a:p>
          <a:p>
            <a:r>
              <a:rPr lang="de-CH" dirty="0"/>
              <a:t>Push down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force</a:t>
            </a:r>
            <a:r>
              <a:rPr lang="de-CH" dirty="0"/>
              <a:t> so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wedge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ring in </a:t>
            </a:r>
            <a:r>
              <a:rPr lang="de-CH" dirty="0" err="1"/>
              <a:t>the</a:t>
            </a:r>
            <a:r>
              <a:rPr lang="de-CH" dirty="0"/>
              <a:t> printed </a:t>
            </a:r>
            <a:r>
              <a:rPr lang="de-CH" dirty="0" err="1"/>
              <a:t>part</a:t>
            </a:r>
            <a:endParaRPr lang="de-CH" dirty="0"/>
          </a:p>
          <a:p>
            <a:r>
              <a:rPr lang="de-CH" dirty="0" err="1"/>
              <a:t>Make</a:t>
            </a:r>
            <a:r>
              <a:rPr lang="de-CH" dirty="0"/>
              <a:t> </a:t>
            </a:r>
            <a:r>
              <a:rPr lang="de-CH" dirty="0" err="1"/>
              <a:t>sure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thread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filter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upper</a:t>
            </a:r>
            <a:r>
              <a:rPr lang="de-CH" dirty="0"/>
              <a:t>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en-US" dirty="0" err="1"/>
              <a:t>sicking</a:t>
            </a:r>
            <a:r>
              <a:rPr lang="de-CH" dirty="0"/>
              <a:t> out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part</a:t>
            </a:r>
            <a:r>
              <a:rPr lang="de-CH" dirty="0"/>
              <a:t> (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shown</a:t>
            </a:r>
            <a:r>
              <a:rPr lang="de-CH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9605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4B96-760B-3FAD-6154-D251CCA0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Prepare</a:t>
            </a:r>
            <a:r>
              <a:rPr lang="de-CH" dirty="0"/>
              <a:t> LED ring</a:t>
            </a:r>
          </a:p>
        </p:txBody>
      </p:sp>
      <p:pic>
        <p:nvPicPr>
          <p:cNvPr id="6" name="Picture Placeholder 5" descr="A black circular object with white circles&#10;&#10;Description automatically generated with medium confidence">
            <a:extLst>
              <a:ext uri="{FF2B5EF4-FFF2-40B4-BE49-F238E27FC236}">
                <a16:creationId xmlns:a16="http://schemas.microsoft.com/office/drawing/2014/main" id="{29F86078-D6AC-56D4-5AFC-4E8315FFFB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t="17751" r="17168" b="26815"/>
          <a:stretch/>
        </p:blipFill>
        <p:spPr>
          <a:xfrm>
            <a:off x="5997039" y="3341165"/>
            <a:ext cx="4726380" cy="27016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D0855-EE90-3C90-ADA8-4B153E93F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Separate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outer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LED rings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rest</a:t>
            </a:r>
            <a:endParaRPr lang="de-CH" dirty="0"/>
          </a:p>
        </p:txBody>
      </p:sp>
      <p:pic>
        <p:nvPicPr>
          <p:cNvPr id="8" name="Picture 7" descr="A black circular object with holes&#10;&#10;Description automatically generated">
            <a:extLst>
              <a:ext uri="{FF2B5EF4-FFF2-40B4-BE49-F238E27FC236}">
                <a16:creationId xmlns:a16="http://schemas.microsoft.com/office/drawing/2014/main" id="{A9707F38-3541-C368-F66F-AD86D8273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8" t="11083" r="23030" b="27878"/>
          <a:stretch/>
        </p:blipFill>
        <p:spPr>
          <a:xfrm>
            <a:off x="5667815" y="776094"/>
            <a:ext cx="2692414" cy="2565071"/>
          </a:xfrm>
          <a:prstGeom prst="rect">
            <a:avLst/>
          </a:prstGeom>
        </p:spPr>
      </p:pic>
      <p:pic>
        <p:nvPicPr>
          <p:cNvPr id="10" name="Picture 9" descr="A circular object with small white and black squares&#10;&#10;Description automatically generated">
            <a:extLst>
              <a:ext uri="{FF2B5EF4-FFF2-40B4-BE49-F238E27FC236}">
                <a16:creationId xmlns:a16="http://schemas.microsoft.com/office/drawing/2014/main" id="{41179D8F-0B74-E1E6-3C0F-F8E9594B17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8" t="24156" r="15099" b="27879"/>
          <a:stretch/>
        </p:blipFill>
        <p:spPr>
          <a:xfrm>
            <a:off x="8360229" y="773634"/>
            <a:ext cx="2618510" cy="25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80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6D82-EAF2-DDFC-D6AE-6ECDCBFA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Prepare</a:t>
            </a:r>
            <a:r>
              <a:rPr lang="de-CH" dirty="0"/>
              <a:t> LED ring</a:t>
            </a:r>
          </a:p>
        </p:txBody>
      </p:sp>
      <p:pic>
        <p:nvPicPr>
          <p:cNvPr id="6" name="Picture Placeholder 5" descr="A close-up of a led strip&#10;&#10;Description automatically generated">
            <a:extLst>
              <a:ext uri="{FF2B5EF4-FFF2-40B4-BE49-F238E27FC236}">
                <a16:creationId xmlns:a16="http://schemas.microsoft.com/office/drawing/2014/main" id="{B9101342-22D4-0D67-906D-C1D96C417A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14097" r="3422" b="17677"/>
          <a:stretch/>
        </p:blipFill>
        <p:spPr>
          <a:xfrm>
            <a:off x="5462258" y="3430717"/>
            <a:ext cx="5271160" cy="28396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937A9-9217-CE86-0015-063AA83B0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Strip </a:t>
            </a:r>
            <a:r>
              <a:rPr lang="de-CH" dirty="0" err="1"/>
              <a:t>about</a:t>
            </a:r>
            <a:r>
              <a:rPr lang="de-CH" dirty="0"/>
              <a:t> 2cm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wires</a:t>
            </a:r>
            <a:r>
              <a:rPr lang="de-CH" dirty="0"/>
              <a:t> and </a:t>
            </a:r>
            <a:r>
              <a:rPr lang="de-CH" dirty="0" err="1"/>
              <a:t>tin</a:t>
            </a:r>
            <a:r>
              <a:rPr lang="de-CH" dirty="0"/>
              <a:t> </a:t>
            </a:r>
            <a:r>
              <a:rPr lang="de-CH" dirty="0" err="1"/>
              <a:t>them</a:t>
            </a:r>
            <a:endParaRPr lang="de-CH" dirty="0"/>
          </a:p>
          <a:p>
            <a:r>
              <a:rPr lang="de-CH" dirty="0"/>
              <a:t>Use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green</a:t>
            </a:r>
            <a:r>
              <a:rPr lang="de-CH" dirty="0"/>
              <a:t> </a:t>
            </a:r>
            <a:r>
              <a:rPr lang="de-CH" dirty="0" err="1"/>
              <a:t>wire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bridge</a:t>
            </a:r>
            <a:r>
              <a:rPr lang="de-CH" dirty="0"/>
              <a:t> DO and DI (Digital Out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ring </a:t>
            </a:r>
            <a:r>
              <a:rPr lang="de-CH" dirty="0" err="1"/>
              <a:t>into</a:t>
            </a:r>
            <a:r>
              <a:rPr lang="de-CH" dirty="0"/>
              <a:t> Digital In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ring)</a:t>
            </a:r>
          </a:p>
          <a:p>
            <a:r>
              <a:rPr lang="de-CH" dirty="0"/>
              <a:t>Cut </a:t>
            </a:r>
            <a:r>
              <a:rPr lang="de-CH" dirty="0" err="1"/>
              <a:t>of</a:t>
            </a:r>
            <a:r>
              <a:rPr lang="de-CH" dirty="0"/>
              <a:t>  </a:t>
            </a:r>
            <a:r>
              <a:rPr lang="de-CH" dirty="0" err="1"/>
              <a:t>left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green</a:t>
            </a:r>
            <a:r>
              <a:rPr lang="de-CH" dirty="0"/>
              <a:t> </a:t>
            </a:r>
            <a:r>
              <a:rPr lang="de-CH" dirty="0" err="1"/>
              <a:t>wire</a:t>
            </a:r>
            <a:endParaRPr lang="de-CH" dirty="0"/>
          </a:p>
          <a:p>
            <a:r>
              <a:rPr lang="de-CH" dirty="0" err="1"/>
              <a:t>Solder</a:t>
            </a:r>
            <a:r>
              <a:rPr lang="de-CH" dirty="0"/>
              <a:t> </a:t>
            </a:r>
            <a:r>
              <a:rPr lang="de-CH" dirty="0" err="1"/>
              <a:t>red</a:t>
            </a:r>
            <a:r>
              <a:rPr lang="de-CH" dirty="0"/>
              <a:t> and </a:t>
            </a:r>
            <a:r>
              <a:rPr lang="de-CH" dirty="0" err="1"/>
              <a:t>white</a:t>
            </a:r>
            <a:r>
              <a:rPr lang="de-CH" dirty="0"/>
              <a:t> </a:t>
            </a:r>
            <a:r>
              <a:rPr lang="de-CH" dirty="0" err="1"/>
              <a:t>wired</a:t>
            </a:r>
            <a:r>
              <a:rPr lang="de-CH" dirty="0"/>
              <a:t> on 5v and GND </a:t>
            </a:r>
            <a:r>
              <a:rPr lang="de-CH" dirty="0" err="1"/>
              <a:t>respectively</a:t>
            </a:r>
            <a:endParaRPr lang="de-CH" dirty="0"/>
          </a:p>
          <a:p>
            <a:r>
              <a:rPr lang="de-CH" dirty="0" err="1"/>
              <a:t>Solder</a:t>
            </a:r>
            <a:r>
              <a:rPr lang="de-CH" dirty="0"/>
              <a:t> </a:t>
            </a:r>
            <a:r>
              <a:rPr lang="de-CH" dirty="0" err="1"/>
              <a:t>leftover</a:t>
            </a:r>
            <a:r>
              <a:rPr lang="de-CH" dirty="0"/>
              <a:t> </a:t>
            </a:r>
            <a:r>
              <a:rPr lang="de-CH" dirty="0" err="1"/>
              <a:t>green</a:t>
            </a:r>
            <a:r>
              <a:rPr lang="de-CH" dirty="0"/>
              <a:t> </a:t>
            </a:r>
            <a:r>
              <a:rPr lang="de-CH" dirty="0" err="1"/>
              <a:t>wire</a:t>
            </a:r>
            <a:r>
              <a:rPr lang="de-CH" dirty="0"/>
              <a:t> on DI</a:t>
            </a:r>
          </a:p>
          <a:p>
            <a:r>
              <a:rPr lang="de-CH" dirty="0"/>
              <a:t>Crimp </a:t>
            </a:r>
            <a:r>
              <a:rPr lang="de-CH" dirty="0" err="1"/>
              <a:t>dupont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end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wire</a:t>
            </a:r>
            <a:r>
              <a:rPr lang="de-CH" dirty="0"/>
              <a:t> after </a:t>
            </a:r>
            <a:r>
              <a:rPr lang="de-CH" dirty="0" err="1"/>
              <a:t>aprox</a:t>
            </a:r>
            <a:r>
              <a:rPr lang="de-CH" dirty="0"/>
              <a:t> 10 cm</a:t>
            </a:r>
          </a:p>
        </p:txBody>
      </p:sp>
      <p:pic>
        <p:nvPicPr>
          <p:cNvPr id="8" name="Picture 7" descr="A close-up of a circular device&#10;&#10;Description automatically generated">
            <a:extLst>
              <a:ext uri="{FF2B5EF4-FFF2-40B4-BE49-F238E27FC236}">
                <a16:creationId xmlns:a16="http://schemas.microsoft.com/office/drawing/2014/main" id="{B41D93BF-AC78-A5CE-9896-8A11BB6E3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8" t="41299" r="27575" b="23723"/>
          <a:stretch/>
        </p:blipFill>
        <p:spPr>
          <a:xfrm>
            <a:off x="5462258" y="842878"/>
            <a:ext cx="5271160" cy="25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661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4BD30-2D6C-741D-0D81-CE07984F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Prepare</a:t>
            </a:r>
            <a:r>
              <a:rPr lang="de-CH" dirty="0"/>
              <a:t> LED ring</a:t>
            </a:r>
          </a:p>
        </p:txBody>
      </p:sp>
      <p:pic>
        <p:nvPicPr>
          <p:cNvPr id="6" name="Picture Placeholder 5" descr="A circular object with wires attached to it&#10;&#10;Description automatically generated">
            <a:extLst>
              <a:ext uri="{FF2B5EF4-FFF2-40B4-BE49-F238E27FC236}">
                <a16:creationId xmlns:a16="http://schemas.microsoft.com/office/drawing/2014/main" id="{C3493BEF-45D1-8386-30F4-990D43143E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D99A8-5BC6-CBDD-AE25-DDA2448FC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Insert Led ring </a:t>
            </a:r>
            <a:r>
              <a:rPr lang="de-CH" dirty="0" err="1"/>
              <a:t>firmly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printed </a:t>
            </a:r>
            <a:r>
              <a:rPr lang="de-CH" dirty="0" err="1"/>
              <a:t>diffusion</a:t>
            </a:r>
            <a:r>
              <a:rPr lang="de-CH" dirty="0"/>
              <a:t> ring </a:t>
            </a:r>
          </a:p>
        </p:txBody>
      </p:sp>
    </p:spTree>
    <p:extLst>
      <p:ext uri="{BB962C8B-B14F-4D97-AF65-F5344CB8AC3E}">
        <p14:creationId xmlns:p14="http://schemas.microsoft.com/office/powerpoint/2010/main" val="19924268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power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4" t="29654" r="45035" b="57602"/>
          <a:stretch/>
        </p:blipFill>
        <p:spPr>
          <a:xfrm>
            <a:off x="5502214" y="1915064"/>
            <a:ext cx="5682409" cy="288122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DO NOT connect the Led ring yet!!!!!</a:t>
            </a:r>
          </a:p>
          <a:p>
            <a:r>
              <a:rPr lang="en-US" dirty="0"/>
              <a:t>Plug in power supply</a:t>
            </a:r>
          </a:p>
          <a:p>
            <a:r>
              <a:rPr lang="en-US" dirty="0"/>
              <a:t>While powered  adjust output voltage to 5v by turning the small screw </a:t>
            </a:r>
          </a:p>
          <a:p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DB5990-1C1C-98E0-AB6D-1B30407A7DF8}"/>
              </a:ext>
            </a:extLst>
          </p:cNvPr>
          <p:cNvSpPr/>
          <p:nvPr/>
        </p:nvSpPr>
        <p:spPr>
          <a:xfrm>
            <a:off x="8802168" y="4033615"/>
            <a:ext cx="427290" cy="41019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178485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firmware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F18DB9-3A9A-7A06-784E-1A17603D14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r="2508" b="9281"/>
          <a:stretch/>
        </p:blipFill>
        <p:spPr>
          <a:xfrm>
            <a:off x="4768953" y="1862493"/>
            <a:ext cx="3609493" cy="313301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Connect Arduino to computer  </a:t>
            </a:r>
          </a:p>
          <a:p>
            <a:r>
              <a:rPr lang="en-US" dirty="0"/>
              <a:t>In Arduino studio find the right port and flash firmware onto </a:t>
            </a:r>
            <a:r>
              <a:rPr lang="en-US" dirty="0" err="1"/>
              <a:t>arduino</a:t>
            </a:r>
            <a:endParaRPr lang="en-US" dirty="0"/>
          </a:p>
        </p:txBody>
      </p:sp>
      <p:pic>
        <p:nvPicPr>
          <p:cNvPr id="8" name="Picture 7" descr="A computer screen with a green board&#10;&#10;Description automatically generated">
            <a:extLst>
              <a:ext uri="{FF2B5EF4-FFF2-40B4-BE49-F238E27FC236}">
                <a16:creationId xmlns:a16="http://schemas.microsoft.com/office/drawing/2014/main" id="{67DAF72D-76F5-7DC9-2D80-7A0A48FFC7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t="1739" r="21419" b="46183"/>
          <a:stretch/>
        </p:blipFill>
        <p:spPr>
          <a:xfrm>
            <a:off x="8378446" y="1643269"/>
            <a:ext cx="3609493" cy="35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631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 in LED cable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Make a 1m cable of the same wire that you used for the LED ring and add </a:t>
            </a:r>
            <a:r>
              <a:rPr lang="en-US" dirty="0" err="1"/>
              <a:t>dupont</a:t>
            </a:r>
            <a:r>
              <a:rPr lang="en-US" dirty="0"/>
              <a:t> plugs on both ends </a:t>
            </a:r>
          </a:p>
          <a:p>
            <a:r>
              <a:rPr lang="en-US" dirty="0"/>
              <a:t>connect cable to power module and led ring</a:t>
            </a:r>
          </a:p>
        </p:txBody>
      </p:sp>
    </p:spTree>
    <p:extLst>
      <p:ext uri="{BB962C8B-B14F-4D97-AF65-F5344CB8AC3E}">
        <p14:creationId xmlns:p14="http://schemas.microsoft.com/office/powerpoint/2010/main" val="13238652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D0C7-35AE-B409-FBB0-A8494536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everything</a:t>
            </a:r>
            <a:endParaRPr lang="en-C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B1037-F9F7-0E18-F329-0F4DEB086BF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0906D-2FCE-83BD-FE41-6967842CC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Connect skippy to power and computer</a:t>
            </a:r>
          </a:p>
          <a:p>
            <a:r>
              <a:rPr lang="en-US" dirty="0"/>
              <a:t>Start control software</a:t>
            </a:r>
          </a:p>
          <a:p>
            <a:r>
              <a:rPr lang="en-US" dirty="0"/>
              <a:t>Make sure all axis work fine </a:t>
            </a:r>
          </a:p>
          <a:p>
            <a:r>
              <a:rPr lang="en-US" dirty="0"/>
              <a:t>Make sure the </a:t>
            </a:r>
            <a:r>
              <a:rPr lang="en-US" dirty="0" err="1"/>
              <a:t>endstops</a:t>
            </a:r>
            <a:r>
              <a:rPr lang="en-US" dirty="0"/>
              <a:t> light up when pressed and work to stop X-axis when pressed</a:t>
            </a:r>
          </a:p>
          <a:p>
            <a:r>
              <a:rPr lang="en-US" dirty="0"/>
              <a:t>Makes sure both </a:t>
            </a:r>
            <a:r>
              <a:rPr lang="en-US" dirty="0" err="1"/>
              <a:t>lightsources</a:t>
            </a:r>
            <a:r>
              <a:rPr lang="en-US" dirty="0"/>
              <a:t> work</a:t>
            </a:r>
          </a:p>
          <a:p>
            <a:r>
              <a:rPr lang="en-US" dirty="0"/>
              <a:t>lubricate X and Z axis well with oil or grease (NO WD40!! WD40 is not a lubricant it’s a rust remover and will over time damage the leadscrews and nuts)</a:t>
            </a:r>
          </a:p>
        </p:txBody>
      </p:sp>
    </p:spTree>
    <p:extLst>
      <p:ext uri="{BB962C8B-B14F-4D97-AF65-F5344CB8AC3E}">
        <p14:creationId xmlns:p14="http://schemas.microsoft.com/office/powerpoint/2010/main" val="11020669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DONE!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Congrats your successfully finished your skippy!!</a:t>
            </a:r>
          </a:p>
        </p:txBody>
      </p:sp>
    </p:spTree>
    <p:extLst>
      <p:ext uri="{BB962C8B-B14F-4D97-AF65-F5344CB8AC3E}">
        <p14:creationId xmlns:p14="http://schemas.microsoft.com/office/powerpoint/2010/main" val="391940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2300</Words>
  <Application>Microsoft Office PowerPoint</Application>
  <PresentationFormat>Widescreen</PresentationFormat>
  <Paragraphs>289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Arial</vt:lpstr>
      <vt:lpstr>Calibri</vt:lpstr>
      <vt:lpstr>Calibri Light</vt:lpstr>
      <vt:lpstr>Office Theme</vt:lpstr>
      <vt:lpstr>Skippy structural parts overview</vt:lpstr>
      <vt:lpstr>Frame components</vt:lpstr>
      <vt:lpstr>Front and back</vt:lpstr>
      <vt:lpstr>Secondary carriage</vt:lpstr>
      <vt:lpstr>Secondary carriage</vt:lpstr>
      <vt:lpstr>Rails</vt:lpstr>
      <vt:lpstr>Rails </vt:lpstr>
      <vt:lpstr>Frame</vt:lpstr>
      <vt:lpstr>Corner</vt:lpstr>
      <vt:lpstr>Metal corners</vt:lpstr>
      <vt:lpstr>Fastener</vt:lpstr>
      <vt:lpstr>Assemble frame base</vt:lpstr>
      <vt:lpstr>Assemble frame base</vt:lpstr>
      <vt:lpstr>Finished frame base</vt:lpstr>
      <vt:lpstr>Feets</vt:lpstr>
      <vt:lpstr>Mount feets</vt:lpstr>
      <vt:lpstr>Inside Frame</vt:lpstr>
      <vt:lpstr>Power supply</vt:lpstr>
      <vt:lpstr>Power supply</vt:lpstr>
      <vt:lpstr>Printed parts</vt:lpstr>
      <vt:lpstr>Printed parts</vt:lpstr>
      <vt:lpstr>Prepare main axis</vt:lpstr>
      <vt:lpstr>Prepare main axis</vt:lpstr>
      <vt:lpstr>Mount main axis stepper</vt:lpstr>
      <vt:lpstr>Prepare the electronics</vt:lpstr>
      <vt:lpstr>Prepare the electronic</vt:lpstr>
      <vt:lpstr>Prepare the electronic</vt:lpstr>
      <vt:lpstr>Prepare the electronic</vt:lpstr>
      <vt:lpstr>Prepare endswitches</vt:lpstr>
      <vt:lpstr>Prepare endswitches</vt:lpstr>
      <vt:lpstr>Prepare endswitches</vt:lpstr>
      <vt:lpstr>Mount endswitch</vt:lpstr>
      <vt:lpstr>Mount endswitch</vt:lpstr>
      <vt:lpstr>Prepare endswitch cable</vt:lpstr>
      <vt:lpstr>Prepare endswitch cable</vt:lpstr>
      <vt:lpstr>Prepare endswitch cable</vt:lpstr>
      <vt:lpstr>Install power cable</vt:lpstr>
      <vt:lpstr>Endswitch</vt:lpstr>
      <vt:lpstr>Endswitch</vt:lpstr>
      <vt:lpstr>Endswitch</vt:lpstr>
      <vt:lpstr>Prepare lamp</vt:lpstr>
      <vt:lpstr>Prepare lamp</vt:lpstr>
      <vt:lpstr>Prepare lamp</vt:lpstr>
      <vt:lpstr>Prepare lamp</vt:lpstr>
      <vt:lpstr>Prepare lamp</vt:lpstr>
      <vt:lpstr>Prepare lamp</vt:lpstr>
      <vt:lpstr>Prepare lamp</vt:lpstr>
      <vt:lpstr>Prepare lamp</vt:lpstr>
      <vt:lpstr>Prepare lamp</vt:lpstr>
      <vt:lpstr>Prepare mains power cable</vt:lpstr>
      <vt:lpstr>Mains power</vt:lpstr>
      <vt:lpstr>Power converter</vt:lpstr>
      <vt:lpstr>Power converter</vt:lpstr>
      <vt:lpstr>Power converter</vt:lpstr>
      <vt:lpstr>Led control</vt:lpstr>
      <vt:lpstr>X-axis stepper cable</vt:lpstr>
      <vt:lpstr>X-axis stepper</vt:lpstr>
      <vt:lpstr>Prepare X-carriage</vt:lpstr>
      <vt:lpstr>Prepare X-carriage</vt:lpstr>
      <vt:lpstr>X-axis endmount</vt:lpstr>
      <vt:lpstr>X-axis</vt:lpstr>
      <vt:lpstr>X-axis</vt:lpstr>
      <vt:lpstr>Prepare arch</vt:lpstr>
      <vt:lpstr>Prepare arch</vt:lpstr>
      <vt:lpstr>Prepare arch </vt:lpstr>
      <vt:lpstr>Prepare arch</vt:lpstr>
      <vt:lpstr>Prepare arch</vt:lpstr>
      <vt:lpstr>Prepare arch top</vt:lpstr>
      <vt:lpstr>Arch</vt:lpstr>
      <vt:lpstr>Arch</vt:lpstr>
      <vt:lpstr>Cables</vt:lpstr>
      <vt:lpstr>cables</vt:lpstr>
      <vt:lpstr>Metal angles</vt:lpstr>
      <vt:lpstr>Table</vt:lpstr>
      <vt:lpstr>Prepare Camera assembly</vt:lpstr>
      <vt:lpstr>Assemble z axis</vt:lpstr>
      <vt:lpstr>Camera frame</vt:lpstr>
      <vt:lpstr>Camera frame</vt:lpstr>
      <vt:lpstr>Camera frame</vt:lpstr>
      <vt:lpstr>Camera frame</vt:lpstr>
      <vt:lpstr>Camera frame</vt:lpstr>
      <vt:lpstr>Z-axis</vt:lpstr>
      <vt:lpstr>Z-axis</vt:lpstr>
      <vt:lpstr>Camera holder</vt:lpstr>
      <vt:lpstr>Camera holder</vt:lpstr>
      <vt:lpstr>Camera holder</vt:lpstr>
      <vt:lpstr>Z-axis</vt:lpstr>
      <vt:lpstr>Z-axis</vt:lpstr>
      <vt:lpstr>Z-axis</vt:lpstr>
      <vt:lpstr>Z-axis</vt:lpstr>
      <vt:lpstr>Prepare LED ring</vt:lpstr>
      <vt:lpstr>Prepare LED ring</vt:lpstr>
      <vt:lpstr>Prepare LED ring</vt:lpstr>
      <vt:lpstr>Prepare LED ring</vt:lpstr>
      <vt:lpstr>Adjust power</vt:lpstr>
      <vt:lpstr>Upload firmware</vt:lpstr>
      <vt:lpstr>Plug in LED cable</vt:lpstr>
      <vt:lpstr>Test everything</vt:lpstr>
      <vt:lpstr>DONE!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Skippy Parts overview</dc:title>
  <dc:creator>Loïc Schneider</dc:creator>
  <cp:lastModifiedBy>Loïc Schneider</cp:lastModifiedBy>
  <cp:revision>32</cp:revision>
  <dcterms:created xsi:type="dcterms:W3CDTF">2022-06-28T07:57:59Z</dcterms:created>
  <dcterms:modified xsi:type="dcterms:W3CDTF">2023-09-29T11:27:58Z</dcterms:modified>
</cp:coreProperties>
</file>